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5" r:id="rId1"/>
    <p:sldMasterId id="2147483746" r:id="rId2"/>
    <p:sldMasterId id="2147483747" r:id="rId3"/>
    <p:sldMasterId id="2147483748" r:id="rId4"/>
  </p:sldMasterIdLst>
  <p:notesMasterIdLst>
    <p:notesMasterId r:id="rId32"/>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Century Gothic" panose="020B0502020202020204" pitchFamily="34" charset="0"/>
      <p:regular r:id="rId37"/>
      <p:bold r:id="rId38"/>
      <p:italic r:id="rId39"/>
      <p:boldItalic r:id="rId40"/>
    </p:embeddedFont>
    <p:embeddedFont>
      <p:font typeface="Fira Sans Extra Condensed Medium" panose="020B0604020202020204" charset="0"/>
      <p:regular r:id="rId41"/>
      <p:bold r:id="rId42"/>
      <p:italic r:id="rId43"/>
      <p:boldItalic r:id="rId44"/>
    </p:embeddedFont>
    <p:embeddedFont>
      <p:font typeface="Old Standard TT" panose="020B0604020202020204" charset="0"/>
      <p:regular r:id="rId45"/>
      <p:bold r:id="rId46"/>
      <p:italic r:id="rId47"/>
    </p:embeddedFont>
    <p:embeddedFont>
      <p:font typeface="Open Sans" panose="020B0606030504020204" pitchFamily="34" charset="0"/>
      <p:regular r:id="rId48"/>
      <p:bold r:id="rId49"/>
      <p:italic r:id="rId50"/>
      <p:boldItalic r:id="rId51"/>
    </p:embeddedFont>
    <p:embeddedFont>
      <p:font typeface="Open Sans ExtraBold" panose="020B0906030804020204" pitchFamily="34" charset="0"/>
      <p:bold r:id="rId52"/>
      <p:boldItalic r:id="rId53"/>
    </p:embeddedFont>
    <p:embeddedFont>
      <p:font typeface="Quattrocento Sans" panose="020B0604020202020204" charset="0"/>
      <p:regular r:id="rId54"/>
      <p:bold r:id="rId55"/>
      <p:italic r:id="rId56"/>
      <p:boldItalic r:id="rId57"/>
    </p:embeddedFont>
    <p:embeddedFont>
      <p:font typeface="Raleway" panose="020B0604020202020204" charset="0"/>
      <p:regular r:id="rId58"/>
      <p:bold r:id="rId59"/>
      <p:italic r:id="rId60"/>
      <p:boldItalic r:id="rId61"/>
    </p:embeddedFont>
    <p:embeddedFont>
      <p:font typeface="Raleway Thin" panose="020B0604020202020204" charset="0"/>
      <p:regular r:id="rId62"/>
      <p:bold r:id="rId63"/>
      <p:italic r:id="rId64"/>
      <p:boldItalic r:id="rId65"/>
    </p:embeddedFont>
    <p:embeddedFont>
      <p:font typeface="Roboto" panose="02000000000000000000"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B073DF-CD7C-4C0F-A4AB-B0FB16E0370C}">
  <a:tblStyle styleId="{CBB073DF-CD7C-4C0F-A4AB-B0FB16E037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font" Target="fonts/font10.fntdata"/><Relationship Id="rId47" Type="http://schemas.openxmlformats.org/officeDocument/2006/relationships/font" Target="fonts/font15.fntdata"/><Relationship Id="rId63" Type="http://schemas.openxmlformats.org/officeDocument/2006/relationships/font" Target="fonts/font31.fntdata"/><Relationship Id="rId68" Type="http://schemas.openxmlformats.org/officeDocument/2006/relationships/font" Target="fonts/font36.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font" Target="fonts/font34.fntdata"/><Relationship Id="rId5" Type="http://schemas.openxmlformats.org/officeDocument/2006/relationships/slide" Target="slides/slide1.xml"/><Relationship Id="rId61" Type="http://schemas.openxmlformats.org/officeDocument/2006/relationships/font" Target="fonts/font2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font" Target="fonts/font37.fntdata"/><Relationship Id="rId8" Type="http://schemas.openxmlformats.org/officeDocument/2006/relationships/slide" Target="slides/slide4.xml"/><Relationship Id="rId51" Type="http://schemas.openxmlformats.org/officeDocument/2006/relationships/font" Target="fonts/font19.fntdata"/><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font" Target="fonts/font35.fntdata"/><Relationship Id="rId20" Type="http://schemas.openxmlformats.org/officeDocument/2006/relationships/slide" Target="slides/slide16.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7.fntdata"/><Relationship Id="rId34" Type="http://schemas.openxmlformats.org/officeDocument/2006/relationships/font" Target="fonts/font2.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3.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dbce9506a6_5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dbce9506a6_5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dbce9506a6_5_5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dbce9506a6_5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dbce9506a6_5_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dbce9506a6_5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dbd1444b70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dbd1444b7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dbce9506a6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dbce9506a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dbce9506a6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dbce9506a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dbce9506a6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dbce9506a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dbce9506a6_5_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dbce9506a6_5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cc5430d6a4_0_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cc5430d6a4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dbce9506a6_17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dbce9506a6_17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cc5430d6a4_0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cc5430d6a4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b07c72657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b07c72657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dbce9506a6_17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dbce9506a6_17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dbce9506a6_18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dbce9506a6_18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dbce9506a6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dbce9506a6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dbce9506a6_17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dbce9506a6_17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dbce9506a6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dbce9506a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dbce9506a6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dbce9506a6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dbce9506a6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dbce9506a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cc5430d6a4_2_47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2" name="Google Shape;932;gcc5430d6a4_2_471:notes"/>
          <p:cNvSpPr>
            <a:spLocks noGrp="1" noRot="1" noChangeAspect="1"/>
          </p:cNvSpPr>
          <p:nvPr>
            <p:ph type="sldImg" idx="2"/>
          </p:nvPr>
        </p:nvSpPr>
        <p:spPr>
          <a:xfrm>
            <a:off x="686157" y="1143000"/>
            <a:ext cx="5485686"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b07c726579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b07c726579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c5430d6a4_2_1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0" name="Google Shape;620;gcc5430d6a4_2_14:notes"/>
          <p:cNvSpPr>
            <a:spLocks noGrp="1" noRot="1" noChangeAspect="1"/>
          </p:cNvSpPr>
          <p:nvPr>
            <p:ph type="sldImg" idx="2"/>
          </p:nvPr>
        </p:nvSpPr>
        <p:spPr>
          <a:xfrm>
            <a:off x="686157" y="1143000"/>
            <a:ext cx="5485686"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dbce9506a6_5_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dbce9506a6_5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dbce9506a6_17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dbce9506a6_17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dbd1444b70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dbd1444b7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dbce9506a6_5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dbce9506a6_5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dbce9506a6_5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0" name="Google Shape;740;gdbce9506a6_5_5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2.xml"/><Relationship Id="rId4" Type="http://schemas.openxmlformats.org/officeDocument/2006/relationships/hyperlink" Target="https://twitter.com/"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2.xml"/><Relationship Id="rId4" Type="http://schemas.openxmlformats.org/officeDocument/2006/relationships/hyperlink" Target="https://twitter.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85"/>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369">
          <p15:clr>
            <a:srgbClr val="FBAE40"/>
          </p15:clr>
        </p15:guide>
        <p15:guide id="4" pos="539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1_Title Slide">
  <p:cSld name="31_Title Slide">
    <p:spTree>
      <p:nvGrpSpPr>
        <p:cNvPr id="1" name="Shape 86"/>
        <p:cNvGrpSpPr/>
        <p:nvPr/>
      </p:nvGrpSpPr>
      <p:grpSpPr>
        <a:xfrm>
          <a:off x="0" y="0"/>
          <a:ext cx="0" cy="0"/>
          <a:chOff x="0" y="0"/>
          <a:chExt cx="0" cy="0"/>
        </a:xfrm>
      </p:grpSpPr>
      <p:sp>
        <p:nvSpPr>
          <p:cNvPr id="87" name="Google Shape;87;p15"/>
          <p:cNvSpPr>
            <a:spLocks noGrp="1"/>
          </p:cNvSpPr>
          <p:nvPr>
            <p:ph type="pic" idx="2"/>
          </p:nvPr>
        </p:nvSpPr>
        <p:spPr>
          <a:xfrm>
            <a:off x="1224059" y="987942"/>
            <a:ext cx="1722440" cy="1531989"/>
          </a:xfrm>
          <a:prstGeom prst="rect">
            <a:avLst/>
          </a:prstGeom>
          <a:solidFill>
            <a:srgbClr val="D8D8D8"/>
          </a:solidFill>
          <a:ln>
            <a:noFill/>
          </a:ln>
        </p:spPr>
        <p:txBody>
          <a:bodyPr spcFirstLastPara="1" wrap="square" lIns="34275" tIns="17125" rIns="34275" bIns="17125" anchor="ctr" anchorCtr="0">
            <a:noAutofit/>
          </a:bodyPr>
          <a:lstStyle>
            <a:lvl1pPr marR="0" lvl="0" algn="ctr" rtl="0">
              <a:lnSpc>
                <a:spcPct val="90000"/>
              </a:lnSpc>
              <a:spcBef>
                <a:spcPts val="7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88" name="Google Shape;88;p15"/>
          <p:cNvSpPr>
            <a:spLocks noGrp="1"/>
          </p:cNvSpPr>
          <p:nvPr>
            <p:ph type="pic" idx="3"/>
          </p:nvPr>
        </p:nvSpPr>
        <p:spPr>
          <a:xfrm>
            <a:off x="3707209" y="987942"/>
            <a:ext cx="1722440" cy="1531989"/>
          </a:xfrm>
          <a:prstGeom prst="rect">
            <a:avLst/>
          </a:prstGeom>
          <a:solidFill>
            <a:srgbClr val="D8D8D8"/>
          </a:solidFill>
          <a:ln>
            <a:noFill/>
          </a:ln>
        </p:spPr>
        <p:txBody>
          <a:bodyPr spcFirstLastPara="1" wrap="square" lIns="34275" tIns="17125" rIns="34275" bIns="17125" anchor="ctr" anchorCtr="0">
            <a:noAutofit/>
          </a:bodyPr>
          <a:lstStyle>
            <a:lvl1pPr marR="0" lvl="0" algn="ctr" rtl="0">
              <a:lnSpc>
                <a:spcPct val="90000"/>
              </a:lnSpc>
              <a:spcBef>
                <a:spcPts val="7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89" name="Google Shape;89;p15"/>
          <p:cNvSpPr>
            <a:spLocks noGrp="1"/>
          </p:cNvSpPr>
          <p:nvPr>
            <p:ph type="pic" idx="4"/>
          </p:nvPr>
        </p:nvSpPr>
        <p:spPr>
          <a:xfrm>
            <a:off x="6188828" y="987942"/>
            <a:ext cx="1722440" cy="1531989"/>
          </a:xfrm>
          <a:prstGeom prst="rect">
            <a:avLst/>
          </a:prstGeom>
          <a:solidFill>
            <a:srgbClr val="D8D8D8"/>
          </a:solidFill>
          <a:ln>
            <a:noFill/>
          </a:ln>
        </p:spPr>
        <p:txBody>
          <a:bodyPr spcFirstLastPara="1" wrap="square" lIns="34275" tIns="17125" rIns="34275" bIns="17125" anchor="ctr" anchorCtr="0">
            <a:noAutofit/>
          </a:bodyPr>
          <a:lstStyle>
            <a:lvl1pPr marR="0" lvl="0" algn="ctr" rtl="0">
              <a:lnSpc>
                <a:spcPct val="90000"/>
              </a:lnSpc>
              <a:spcBef>
                <a:spcPts val="7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90"/>
        <p:cNvGrpSpPr/>
        <p:nvPr/>
      </p:nvGrpSpPr>
      <p:grpSpPr>
        <a:xfrm>
          <a:off x="0" y="0"/>
          <a:ext cx="0" cy="0"/>
          <a:chOff x="0" y="0"/>
          <a:chExt cx="0" cy="0"/>
        </a:xfrm>
      </p:grpSpPr>
      <p:sp>
        <p:nvSpPr>
          <p:cNvPr id="91" name="Google Shape;91;p16"/>
          <p:cNvSpPr txBox="1"/>
          <p:nvPr/>
        </p:nvSpPr>
        <p:spPr>
          <a:xfrm rot="-5400000">
            <a:off x="-431743" y="2366740"/>
            <a:ext cx="1614000" cy="150022"/>
          </a:xfrm>
          <a:prstGeom prst="rect">
            <a:avLst/>
          </a:prstGeom>
          <a:noFill/>
          <a:ln>
            <a:noFill/>
          </a:ln>
        </p:spPr>
        <p:txBody>
          <a:bodyPr spcFirstLastPara="1" wrap="square" lIns="34275" tIns="17125" rIns="34275" bIns="17125" anchor="ctr" anchorCtr="0">
            <a:noAutofit/>
          </a:bodyPr>
          <a:lstStyle/>
          <a:p>
            <a:pPr marL="0" marR="0" lvl="0" indent="0" algn="l" rtl="0">
              <a:spcBef>
                <a:spcPts val="0"/>
              </a:spcBef>
              <a:spcAft>
                <a:spcPts val="0"/>
              </a:spcAft>
              <a:buNone/>
            </a:pPr>
            <a:r>
              <a:rPr lang="en" sz="700" b="1">
                <a:solidFill>
                  <a:schemeClr val="dk1"/>
                </a:solidFill>
                <a:latin typeface="Century Gothic"/>
                <a:ea typeface="Century Gothic"/>
                <a:cs typeface="Century Gothic"/>
                <a:sym typeface="Century Gothic"/>
              </a:rPr>
              <a:t>Nova</a:t>
            </a:r>
            <a:r>
              <a:rPr lang="en" sz="700">
                <a:solidFill>
                  <a:schemeClr val="dk1"/>
                </a:solidFill>
                <a:latin typeface="Calibri"/>
                <a:ea typeface="Calibri"/>
                <a:cs typeface="Calibri"/>
                <a:sym typeface="Calibri"/>
              </a:rPr>
              <a:t> presentation to DesignTuts team</a:t>
            </a:r>
            <a:endParaRPr sz="500"/>
          </a:p>
        </p:txBody>
      </p:sp>
      <p:sp>
        <p:nvSpPr>
          <p:cNvPr id="92" name="Google Shape;92;p16"/>
          <p:cNvSpPr/>
          <p:nvPr/>
        </p:nvSpPr>
        <p:spPr>
          <a:xfrm rot="5400000">
            <a:off x="-448633" y="4026957"/>
            <a:ext cx="1565176" cy="667911"/>
          </a:xfrm>
          <a:prstGeom prst="rect">
            <a:avLst/>
          </a:prstGeom>
          <a:solidFill>
            <a:schemeClr val="accent1"/>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93" name="Google Shape;93;p16"/>
          <p:cNvSpPr/>
          <p:nvPr/>
        </p:nvSpPr>
        <p:spPr>
          <a:xfrm rot="2700224">
            <a:off x="187248" y="3396228"/>
            <a:ext cx="376017" cy="376017"/>
          </a:xfrm>
          <a:prstGeom prst="roundRect">
            <a:avLst>
              <a:gd name="adj" fmla="val 21316"/>
            </a:avLst>
          </a:prstGeom>
          <a:solidFill>
            <a:schemeClr val="accent1"/>
          </a:solidFill>
          <a:ln>
            <a:noFill/>
          </a:ln>
          <a:effectLst>
            <a:outerShdw blurRad="685800" sx="102000" sy="102000" algn="ctr" rotWithShape="0">
              <a:srgbClr val="00369B">
                <a:alpha val="4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94" name="Google Shape;94;p16"/>
          <p:cNvSpPr/>
          <p:nvPr/>
        </p:nvSpPr>
        <p:spPr>
          <a:xfrm rot="2700224">
            <a:off x="219878" y="3428858"/>
            <a:ext cx="310758" cy="310758"/>
          </a:xfrm>
          <a:prstGeom prst="roundRect">
            <a:avLst>
              <a:gd name="adj" fmla="val 21316"/>
            </a:avLst>
          </a:prstGeom>
          <a:solidFill>
            <a:schemeClr val="accent1"/>
          </a:solidFill>
          <a:ln>
            <a:noFill/>
          </a:ln>
          <a:effectLst>
            <a:outerShdw blurRad="685800" sx="102000" sy="102000" algn="ctr" rotWithShape="0">
              <a:srgbClr val="00369B">
                <a:alpha val="4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95" name="Google Shape;95;p16"/>
          <p:cNvSpPr/>
          <p:nvPr/>
        </p:nvSpPr>
        <p:spPr>
          <a:xfrm rot="2700224">
            <a:off x="258518" y="3468529"/>
            <a:ext cx="233477" cy="232268"/>
          </a:xfrm>
          <a:prstGeom prst="roundRect">
            <a:avLst>
              <a:gd name="adj" fmla="val 21316"/>
            </a:avLst>
          </a:prstGeom>
          <a:solidFill>
            <a:schemeClr val="accent1"/>
          </a:solidFill>
          <a:ln>
            <a:noFill/>
          </a:ln>
          <a:effectLst>
            <a:outerShdw blurRad="685800" sx="102000" sy="102000" algn="ctr" rotWithShape="0">
              <a:srgbClr val="00369B">
                <a:alpha val="4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96" name="Google Shape;96;p16"/>
          <p:cNvSpPr/>
          <p:nvPr/>
        </p:nvSpPr>
        <p:spPr>
          <a:xfrm rot="2700224">
            <a:off x="295523" y="3504503"/>
            <a:ext cx="159468" cy="159468"/>
          </a:xfrm>
          <a:prstGeom prst="roundRect">
            <a:avLst>
              <a:gd name="adj" fmla="val 21316"/>
            </a:avLst>
          </a:prstGeom>
          <a:solidFill>
            <a:schemeClr val="accent1"/>
          </a:solidFill>
          <a:ln>
            <a:noFill/>
          </a:ln>
          <a:effectLst>
            <a:outerShdw blurRad="685800" sx="102000" sy="102000" algn="ctr" rotWithShape="0">
              <a:srgbClr val="00369B">
                <a:alpha val="4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97" name="Google Shape;97;p16"/>
          <p:cNvSpPr txBox="1"/>
          <p:nvPr/>
        </p:nvSpPr>
        <p:spPr>
          <a:xfrm>
            <a:off x="328858" y="3464890"/>
            <a:ext cx="92798" cy="218535"/>
          </a:xfrm>
          <a:prstGeom prst="rect">
            <a:avLst/>
          </a:prstGeom>
          <a:noFill/>
          <a:ln>
            <a:noFill/>
          </a:ln>
        </p:spPr>
        <p:txBody>
          <a:bodyPr spcFirstLastPara="1" wrap="square" lIns="45700" tIns="22850" rIns="45700" bIns="22850" anchor="ctr" anchorCtr="0">
            <a:noAutofit/>
          </a:bodyPr>
          <a:lstStyle/>
          <a:p>
            <a:pPr marL="0" marR="0" lvl="0" indent="0" algn="ctr" rtl="0">
              <a:spcBef>
                <a:spcPts val="0"/>
              </a:spcBef>
              <a:spcAft>
                <a:spcPts val="0"/>
              </a:spcAft>
              <a:buNone/>
            </a:pPr>
            <a:fld id="{00000000-1234-1234-1234-123412341234}" type="slidenum">
              <a:rPr lang="en" sz="700" b="1">
                <a:solidFill>
                  <a:schemeClr val="lt1"/>
                </a:solidFill>
                <a:latin typeface="Century Gothic"/>
                <a:ea typeface="Century Gothic"/>
                <a:cs typeface="Century Gothic"/>
                <a:sym typeface="Century Gothic"/>
              </a:rPr>
              <a:t>‹#›</a:t>
            </a:fld>
            <a:endParaRPr sz="400" b="1">
              <a:solidFill>
                <a:schemeClr val="lt1"/>
              </a:solidFill>
              <a:latin typeface="Century Gothic"/>
              <a:ea typeface="Century Gothic"/>
              <a:cs typeface="Century Gothic"/>
              <a:sym typeface="Century Gothic"/>
            </a:endParaRPr>
          </a:p>
        </p:txBody>
      </p:sp>
      <p:sp>
        <p:nvSpPr>
          <p:cNvPr id="98" name="Google Shape;98;p16">
            <a:hlinkClick r:id="rId2"/>
          </p:cNvPr>
          <p:cNvSpPr/>
          <p:nvPr/>
        </p:nvSpPr>
        <p:spPr>
          <a:xfrm>
            <a:off x="8759896" y="2437926"/>
            <a:ext cx="267614" cy="267649"/>
          </a:xfrm>
          <a:prstGeom prst="rect">
            <a:avLst/>
          </a:prstGeom>
          <a:solidFill>
            <a:srgbClr val="00CAC5">
              <a:alpha val="0"/>
            </a:srgb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99" name="Google Shape;99;p16"/>
          <p:cNvSpPr/>
          <p:nvPr/>
        </p:nvSpPr>
        <p:spPr>
          <a:xfrm rot="2700224">
            <a:off x="8787578" y="2468007"/>
            <a:ext cx="212252" cy="212252"/>
          </a:xfrm>
          <a:prstGeom prst="ellipse">
            <a:avLst/>
          </a:prstGeom>
          <a:noFill/>
          <a:ln w="9525" cap="flat" cmpd="sng">
            <a:solidFill>
              <a:schemeClr val="dk1"/>
            </a:solidFill>
            <a:prstDash val="solid"/>
            <a:miter lim="800000"/>
            <a:headEnd type="none" w="sm" len="sm"/>
            <a:tailEnd type="none" w="sm" len="sm"/>
          </a:ln>
          <a:effectLst>
            <a:outerShdw blurRad="685800" sx="102000" sy="102000" algn="ctr" rotWithShape="0">
              <a:srgbClr val="00369B">
                <a:alpha val="4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100" name="Google Shape;100;p16"/>
          <p:cNvSpPr/>
          <p:nvPr/>
        </p:nvSpPr>
        <p:spPr>
          <a:xfrm>
            <a:off x="8872374" y="2528297"/>
            <a:ext cx="42659" cy="91672"/>
          </a:xfrm>
          <a:custGeom>
            <a:avLst/>
            <a:gdLst/>
            <a:ahLst/>
            <a:cxnLst/>
            <a:rect l="l" t="t" r="r" b="b"/>
            <a:pathLst>
              <a:path w="704" h="1506" extrusionOk="0">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dk1"/>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1" name="Google Shape;101;p16">
            <a:hlinkClick r:id="rId3"/>
          </p:cNvPr>
          <p:cNvSpPr/>
          <p:nvPr/>
        </p:nvSpPr>
        <p:spPr>
          <a:xfrm>
            <a:off x="8759896" y="2129999"/>
            <a:ext cx="267614" cy="267649"/>
          </a:xfrm>
          <a:prstGeom prst="rect">
            <a:avLst/>
          </a:prstGeom>
          <a:solidFill>
            <a:srgbClr val="00CAC5">
              <a:alpha val="0"/>
            </a:srgb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102" name="Google Shape;102;p16"/>
          <p:cNvSpPr/>
          <p:nvPr/>
        </p:nvSpPr>
        <p:spPr>
          <a:xfrm>
            <a:off x="8846405" y="2218421"/>
            <a:ext cx="94598" cy="90805"/>
          </a:xfrm>
          <a:custGeom>
            <a:avLst/>
            <a:gdLst/>
            <a:ahLst/>
            <a:cxnLst/>
            <a:rect l="l" t="t" r="r" b="b"/>
            <a:pathLst>
              <a:path w="1562" h="1491" extrusionOk="0">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dk1"/>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 name="Google Shape;103;p16"/>
          <p:cNvSpPr/>
          <p:nvPr/>
        </p:nvSpPr>
        <p:spPr>
          <a:xfrm rot="2700224">
            <a:off x="8787578" y="2160080"/>
            <a:ext cx="212252" cy="212252"/>
          </a:xfrm>
          <a:prstGeom prst="ellipse">
            <a:avLst/>
          </a:prstGeom>
          <a:noFill/>
          <a:ln w="9525" cap="flat" cmpd="sng">
            <a:solidFill>
              <a:schemeClr val="dk1"/>
            </a:solidFill>
            <a:prstDash val="solid"/>
            <a:miter lim="800000"/>
            <a:headEnd type="none" w="sm" len="sm"/>
            <a:tailEnd type="none" w="sm" len="sm"/>
          </a:ln>
          <a:effectLst>
            <a:outerShdw blurRad="685800" sx="102000" sy="102000" algn="ctr" rotWithShape="0">
              <a:srgbClr val="00369B">
                <a:alpha val="4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104" name="Google Shape;104;p16">
            <a:hlinkClick r:id="rId4"/>
          </p:cNvPr>
          <p:cNvSpPr/>
          <p:nvPr/>
        </p:nvSpPr>
        <p:spPr>
          <a:xfrm>
            <a:off x="8759896" y="2745852"/>
            <a:ext cx="267614" cy="267649"/>
          </a:xfrm>
          <a:prstGeom prst="rect">
            <a:avLst/>
          </a:prstGeom>
          <a:solidFill>
            <a:srgbClr val="00CAC5">
              <a:alpha val="0"/>
            </a:srgb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105" name="Google Shape;105;p16"/>
          <p:cNvSpPr/>
          <p:nvPr/>
        </p:nvSpPr>
        <p:spPr>
          <a:xfrm>
            <a:off x="8842499" y="2842522"/>
            <a:ext cx="102409" cy="83661"/>
          </a:xfrm>
          <a:custGeom>
            <a:avLst/>
            <a:gdLst/>
            <a:ahLst/>
            <a:cxnLst/>
            <a:rect l="l" t="t" r="r" b="b"/>
            <a:pathLst>
              <a:path w="1690" h="1374" extrusionOk="0">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dk1"/>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 name="Google Shape;106;p16"/>
          <p:cNvSpPr/>
          <p:nvPr/>
        </p:nvSpPr>
        <p:spPr>
          <a:xfrm rot="2700224">
            <a:off x="8787578" y="2775933"/>
            <a:ext cx="212252" cy="212252"/>
          </a:xfrm>
          <a:prstGeom prst="ellipse">
            <a:avLst/>
          </a:prstGeom>
          <a:noFill/>
          <a:ln w="9525" cap="flat" cmpd="sng">
            <a:solidFill>
              <a:schemeClr val="dk1"/>
            </a:solidFill>
            <a:prstDash val="solid"/>
            <a:miter lim="800000"/>
            <a:headEnd type="none" w="sm" len="sm"/>
            <a:tailEnd type="none" w="sm" len="sm"/>
          </a:ln>
          <a:effectLst>
            <a:outerShdw blurRad="685800" sx="102000" sy="102000" algn="ctr" rotWithShape="0">
              <a:srgbClr val="00369B">
                <a:alpha val="4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grpSp>
        <p:nvGrpSpPr>
          <p:cNvPr id="107" name="Google Shape;107;p16"/>
          <p:cNvGrpSpPr/>
          <p:nvPr/>
        </p:nvGrpSpPr>
        <p:grpSpPr>
          <a:xfrm>
            <a:off x="356032" y="315266"/>
            <a:ext cx="38450" cy="431256"/>
            <a:chOff x="447517" y="840709"/>
            <a:chExt cx="102546" cy="1150016"/>
          </a:xfrm>
        </p:grpSpPr>
        <p:sp>
          <p:nvSpPr>
            <p:cNvPr id="108" name="Google Shape;108;p16"/>
            <p:cNvSpPr/>
            <p:nvPr/>
          </p:nvSpPr>
          <p:spPr>
            <a:xfrm>
              <a:off x="447517" y="840709"/>
              <a:ext cx="102546" cy="102546"/>
            </a:xfrm>
            <a:prstGeom prst="ellipse">
              <a:avLst/>
            </a:prstGeom>
            <a:solidFill>
              <a:schemeClr val="accent3"/>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accent3"/>
                </a:solidFill>
                <a:latin typeface="Calibri"/>
                <a:ea typeface="Calibri"/>
                <a:cs typeface="Calibri"/>
                <a:sym typeface="Calibri"/>
              </a:endParaRPr>
            </a:p>
          </p:txBody>
        </p:sp>
        <p:sp>
          <p:nvSpPr>
            <p:cNvPr id="109" name="Google Shape;109;p16"/>
            <p:cNvSpPr/>
            <p:nvPr/>
          </p:nvSpPr>
          <p:spPr>
            <a:xfrm>
              <a:off x="447517" y="1192253"/>
              <a:ext cx="102546" cy="102546"/>
            </a:xfrm>
            <a:prstGeom prst="ellipse">
              <a:avLst/>
            </a:prstGeom>
            <a:solidFill>
              <a:schemeClr val="accent3"/>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accent3"/>
                </a:solidFill>
                <a:latin typeface="Calibri"/>
                <a:ea typeface="Calibri"/>
                <a:cs typeface="Calibri"/>
                <a:sym typeface="Calibri"/>
              </a:endParaRPr>
            </a:p>
          </p:txBody>
        </p:sp>
        <p:sp>
          <p:nvSpPr>
            <p:cNvPr id="110" name="Google Shape;110;p16"/>
            <p:cNvSpPr/>
            <p:nvPr/>
          </p:nvSpPr>
          <p:spPr>
            <a:xfrm>
              <a:off x="447517" y="1540216"/>
              <a:ext cx="102546" cy="102546"/>
            </a:xfrm>
            <a:prstGeom prst="ellipse">
              <a:avLst/>
            </a:prstGeom>
            <a:solidFill>
              <a:schemeClr val="accent3"/>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accent3"/>
                </a:solidFill>
                <a:latin typeface="Calibri"/>
                <a:ea typeface="Calibri"/>
                <a:cs typeface="Calibri"/>
                <a:sym typeface="Calibri"/>
              </a:endParaRPr>
            </a:p>
          </p:txBody>
        </p:sp>
        <p:sp>
          <p:nvSpPr>
            <p:cNvPr id="111" name="Google Shape;111;p16"/>
            <p:cNvSpPr/>
            <p:nvPr/>
          </p:nvSpPr>
          <p:spPr>
            <a:xfrm>
              <a:off x="447517" y="1888179"/>
              <a:ext cx="102546" cy="102546"/>
            </a:xfrm>
            <a:prstGeom prst="ellipse">
              <a:avLst/>
            </a:prstGeom>
            <a:solidFill>
              <a:schemeClr val="accent3"/>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accent3"/>
                </a:solidFill>
                <a:latin typeface="Calibri"/>
                <a:ea typeface="Calibri"/>
                <a:cs typeface="Calibri"/>
                <a:sym typeface="Calibri"/>
              </a:endParaRPr>
            </a:p>
          </p:txBody>
        </p:sp>
      </p:grpSp>
      <p:grpSp>
        <p:nvGrpSpPr>
          <p:cNvPr id="112" name="Google Shape;112;p16"/>
          <p:cNvGrpSpPr/>
          <p:nvPr/>
        </p:nvGrpSpPr>
        <p:grpSpPr>
          <a:xfrm>
            <a:off x="8874479" y="4512890"/>
            <a:ext cx="38450" cy="431256"/>
            <a:chOff x="447517" y="840709"/>
            <a:chExt cx="102546" cy="1150016"/>
          </a:xfrm>
        </p:grpSpPr>
        <p:sp>
          <p:nvSpPr>
            <p:cNvPr id="113" name="Google Shape;113;p16"/>
            <p:cNvSpPr/>
            <p:nvPr/>
          </p:nvSpPr>
          <p:spPr>
            <a:xfrm>
              <a:off x="447517" y="840709"/>
              <a:ext cx="102546" cy="102546"/>
            </a:xfrm>
            <a:prstGeom prst="ellipse">
              <a:avLst/>
            </a:prstGeom>
            <a:solidFill>
              <a:srgbClr val="A5A5A5"/>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accent3"/>
                </a:solidFill>
                <a:latin typeface="Calibri"/>
                <a:ea typeface="Calibri"/>
                <a:cs typeface="Calibri"/>
                <a:sym typeface="Calibri"/>
              </a:endParaRPr>
            </a:p>
          </p:txBody>
        </p:sp>
        <p:sp>
          <p:nvSpPr>
            <p:cNvPr id="114" name="Google Shape;114;p16"/>
            <p:cNvSpPr/>
            <p:nvPr/>
          </p:nvSpPr>
          <p:spPr>
            <a:xfrm>
              <a:off x="447517" y="1192253"/>
              <a:ext cx="102546" cy="102546"/>
            </a:xfrm>
            <a:prstGeom prst="ellipse">
              <a:avLst/>
            </a:prstGeom>
            <a:solidFill>
              <a:srgbClr val="A5A5A5"/>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accent3"/>
                </a:solidFill>
                <a:latin typeface="Calibri"/>
                <a:ea typeface="Calibri"/>
                <a:cs typeface="Calibri"/>
                <a:sym typeface="Calibri"/>
              </a:endParaRPr>
            </a:p>
          </p:txBody>
        </p:sp>
        <p:sp>
          <p:nvSpPr>
            <p:cNvPr id="115" name="Google Shape;115;p16"/>
            <p:cNvSpPr/>
            <p:nvPr/>
          </p:nvSpPr>
          <p:spPr>
            <a:xfrm>
              <a:off x="447517" y="1540216"/>
              <a:ext cx="102546" cy="102546"/>
            </a:xfrm>
            <a:prstGeom prst="ellipse">
              <a:avLst/>
            </a:prstGeom>
            <a:solidFill>
              <a:srgbClr val="A5A5A5"/>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accent3"/>
                </a:solidFill>
                <a:latin typeface="Calibri"/>
                <a:ea typeface="Calibri"/>
                <a:cs typeface="Calibri"/>
                <a:sym typeface="Calibri"/>
              </a:endParaRPr>
            </a:p>
          </p:txBody>
        </p:sp>
        <p:sp>
          <p:nvSpPr>
            <p:cNvPr id="116" name="Google Shape;116;p16"/>
            <p:cNvSpPr/>
            <p:nvPr/>
          </p:nvSpPr>
          <p:spPr>
            <a:xfrm>
              <a:off x="447517" y="1888179"/>
              <a:ext cx="102546" cy="102546"/>
            </a:xfrm>
            <a:prstGeom prst="ellipse">
              <a:avLst/>
            </a:prstGeom>
            <a:solidFill>
              <a:srgbClr val="A5A5A5"/>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accent3"/>
                </a:solidFill>
                <a:latin typeface="Calibri"/>
                <a:ea typeface="Calibri"/>
                <a:cs typeface="Calibri"/>
                <a:sym typeface="Calibri"/>
              </a:endParaRPr>
            </a:p>
          </p:txBody>
        </p:sp>
      </p:grpSp>
      <p:sp>
        <p:nvSpPr>
          <p:cNvPr id="117" name="Google Shape;117;p16"/>
          <p:cNvSpPr>
            <a:spLocks noGrp="1"/>
          </p:cNvSpPr>
          <p:nvPr>
            <p:ph type="pic" idx="2"/>
          </p:nvPr>
        </p:nvSpPr>
        <p:spPr>
          <a:xfrm>
            <a:off x="-1" y="0"/>
            <a:ext cx="9144001" cy="5143500"/>
          </a:xfrm>
          <a:prstGeom prst="rect">
            <a:avLst/>
          </a:prstGeom>
          <a:solidFill>
            <a:srgbClr val="D8D8D8"/>
          </a:solidFill>
          <a:ln>
            <a:noFill/>
          </a:ln>
        </p:spPr>
        <p:txBody>
          <a:bodyPr spcFirstLastPara="1" wrap="square" lIns="34275" tIns="17125" rIns="34275" bIns="17125" anchor="ctr" anchorCtr="0">
            <a:noAutofit/>
          </a:bodyPr>
          <a:lstStyle>
            <a:lvl1pPr marR="0" lvl="0" algn="ctr" rtl="0">
              <a:lnSpc>
                <a:spcPct val="90000"/>
              </a:lnSpc>
              <a:spcBef>
                <a:spcPts val="7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nodeType="withEffect">
                                  <p:stCondLst>
                                    <p:cond delay="10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nodeType="withEffect">
                                  <p:stCondLst>
                                    <p:cond delay="20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500"/>
                                        <p:tgtEl>
                                          <p:spTgt spid="95"/>
                                        </p:tgtEl>
                                      </p:cBhvr>
                                    </p:animEffect>
                                  </p:childTnLst>
                                </p:cTn>
                              </p:par>
                              <p:par>
                                <p:cTn id="14" presetID="10" presetClass="entr" presetSubtype="0" fill="hold" nodeType="withEffect">
                                  <p:stCondLst>
                                    <p:cond delay="30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500"/>
                                        <p:tgtEl>
                                          <p:spTgt spid="96"/>
                                        </p:tgtEl>
                                      </p:cBhvr>
                                    </p:animEffect>
                                  </p:childTnLst>
                                </p:cTn>
                              </p:par>
                              <p:par>
                                <p:cTn id="17" presetID="8" presetClass="emph" presetSubtype="0" fill="hold" nodeType="withEffect">
                                  <p:stCondLst>
                                    <p:cond delay="300"/>
                                  </p:stCondLst>
                                  <p:childTnLst>
                                    <p:animRot by="-21600000">
                                      <p:cBhvr>
                                        <p:cTn id="18" dur="5000" fill="hold"/>
                                        <p:tgtEl>
                                          <p:spTgt spid="93"/>
                                        </p:tgtEl>
                                        <p:attrNameLst>
                                          <p:attrName>r</p:attrName>
                                        </p:attrNameLst>
                                      </p:cBhvr>
                                    </p:animRot>
                                  </p:childTnLst>
                                </p:cTn>
                              </p:par>
                              <p:par>
                                <p:cTn id="19" presetID="8" presetClass="emph" presetSubtype="0" fill="hold" nodeType="withEffect">
                                  <p:stCondLst>
                                    <p:cond delay="500"/>
                                  </p:stCondLst>
                                  <p:childTnLst>
                                    <p:animRot by="-21600000">
                                      <p:cBhvr>
                                        <p:cTn id="20" dur="5000" fill="hold"/>
                                        <p:tgtEl>
                                          <p:spTgt spid="94"/>
                                        </p:tgtEl>
                                        <p:attrNameLst>
                                          <p:attrName>r</p:attrName>
                                        </p:attrNameLst>
                                      </p:cBhvr>
                                    </p:animRot>
                                  </p:childTnLst>
                                </p:cTn>
                              </p:par>
                              <p:par>
                                <p:cTn id="21" presetID="8" presetClass="emph" presetSubtype="0" fill="hold" nodeType="withEffect">
                                  <p:stCondLst>
                                    <p:cond delay="700"/>
                                  </p:stCondLst>
                                  <p:childTnLst>
                                    <p:animRot by="-21600000">
                                      <p:cBhvr>
                                        <p:cTn id="22" dur="4000" fill="hold"/>
                                        <p:tgtEl>
                                          <p:spTgt spid="95"/>
                                        </p:tgtEl>
                                        <p:attrNameLst>
                                          <p:attrName>r</p:attrName>
                                        </p:attrNameLst>
                                      </p:cBhvr>
                                    </p:animRot>
                                  </p:childTnLst>
                                </p:cTn>
                              </p:par>
                              <p:par>
                                <p:cTn id="23" presetID="8" presetClass="emph" presetSubtype="0" fill="hold" nodeType="withEffect">
                                  <p:stCondLst>
                                    <p:cond delay="900"/>
                                  </p:stCondLst>
                                  <p:childTnLst>
                                    <p:animRot by="-21600000">
                                      <p:cBhvr>
                                        <p:cTn id="24" dur="3000" fill="hold"/>
                                        <p:tgtEl>
                                          <p:spTgt spid="96"/>
                                        </p:tgtEl>
                                        <p:attrNameLst>
                                          <p:attrName>r</p:attrName>
                                        </p:attrNameLst>
                                      </p:cBhvr>
                                    </p:animRot>
                                  </p:childTnLst>
                                </p:cTn>
                              </p:par>
                              <p:par>
                                <p:cTn id="25" presetID="2" presetClass="entr" presetSubtype="4" fill="hold" nodeType="withEffect">
                                  <p:stCondLst>
                                    <p:cond delay="200"/>
                                  </p:stCondLst>
                                  <p:childTnLst>
                                    <p:set>
                                      <p:cBhvr>
                                        <p:cTn id="26" dur="1" fill="hold">
                                          <p:stCondLst>
                                            <p:cond delay="0"/>
                                          </p:stCondLst>
                                        </p:cTn>
                                        <p:tgtEl>
                                          <p:spTgt spid="91"/>
                                        </p:tgtEl>
                                        <p:attrNameLst>
                                          <p:attrName>style.visibility</p:attrName>
                                        </p:attrNameLst>
                                      </p:cBhvr>
                                      <p:to>
                                        <p:strVal val="visible"/>
                                      </p:to>
                                    </p:set>
                                    <p:anim calcmode="lin" valueType="num">
                                      <p:cBhvr additive="base">
                                        <p:cTn id="27" dur="1000"/>
                                        <p:tgtEl>
                                          <p:spTgt spid="91"/>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500"/>
                                        <p:tgtEl>
                                          <p:spTgt spid="106"/>
                                        </p:tgtEl>
                                      </p:cBhvr>
                                    </p:animEffect>
                                  </p:childTnLst>
                                </p:cTn>
                              </p:par>
                              <p:par>
                                <p:cTn id="31" presetID="10" presetClass="entr" presetSubtype="0" fill="hold" nodeType="withEffect">
                                  <p:stCondLst>
                                    <p:cond delay="100"/>
                                  </p:stCondLst>
                                  <p:childTnLst>
                                    <p:set>
                                      <p:cBhvr>
                                        <p:cTn id="32" dur="1" fill="hold">
                                          <p:stCondLst>
                                            <p:cond delay="0"/>
                                          </p:stCondLst>
                                        </p:cTn>
                                        <p:tgtEl>
                                          <p:spTgt spid="105"/>
                                        </p:tgtEl>
                                        <p:attrNameLst>
                                          <p:attrName>style.visibility</p:attrName>
                                        </p:attrNameLst>
                                      </p:cBhvr>
                                      <p:to>
                                        <p:strVal val="visible"/>
                                      </p:to>
                                    </p:set>
                                    <p:animEffect transition="in" filter="fade">
                                      <p:cBhvr>
                                        <p:cTn id="33" dur="500"/>
                                        <p:tgtEl>
                                          <p:spTgt spid="105"/>
                                        </p:tgtEl>
                                      </p:cBhvr>
                                    </p:animEffect>
                                  </p:childTnLst>
                                </p:cTn>
                              </p:par>
                              <p:par>
                                <p:cTn id="34" presetID="10" presetClass="entr" presetSubtype="0" fill="hold" nodeType="withEffect">
                                  <p:stCondLst>
                                    <p:cond delay="200"/>
                                  </p:stCondLst>
                                  <p:childTnLst>
                                    <p:set>
                                      <p:cBhvr>
                                        <p:cTn id="35" dur="1" fill="hold">
                                          <p:stCondLst>
                                            <p:cond delay="0"/>
                                          </p:stCondLst>
                                        </p:cTn>
                                        <p:tgtEl>
                                          <p:spTgt spid="99"/>
                                        </p:tgtEl>
                                        <p:attrNameLst>
                                          <p:attrName>style.visibility</p:attrName>
                                        </p:attrNameLst>
                                      </p:cBhvr>
                                      <p:to>
                                        <p:strVal val="visible"/>
                                      </p:to>
                                    </p:set>
                                    <p:animEffect transition="in" filter="fade">
                                      <p:cBhvr>
                                        <p:cTn id="36" dur="500"/>
                                        <p:tgtEl>
                                          <p:spTgt spid="99"/>
                                        </p:tgtEl>
                                      </p:cBhvr>
                                    </p:animEffect>
                                  </p:childTnLst>
                                </p:cTn>
                              </p:par>
                              <p:par>
                                <p:cTn id="37" presetID="10" presetClass="entr" presetSubtype="0" fill="hold" nodeType="withEffect">
                                  <p:stCondLst>
                                    <p:cond delay="30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400"/>
                                  </p:stCondLst>
                                  <p:childTnLst>
                                    <p:set>
                                      <p:cBhvr>
                                        <p:cTn id="41" dur="1" fill="hold">
                                          <p:stCondLst>
                                            <p:cond delay="0"/>
                                          </p:stCondLst>
                                        </p:cTn>
                                        <p:tgtEl>
                                          <p:spTgt spid="103"/>
                                        </p:tgtEl>
                                        <p:attrNameLst>
                                          <p:attrName>style.visibility</p:attrName>
                                        </p:attrNameLst>
                                      </p:cBhvr>
                                      <p:to>
                                        <p:strVal val="visible"/>
                                      </p:to>
                                    </p:set>
                                    <p:animEffect transition="in" filter="fade">
                                      <p:cBhvr>
                                        <p:cTn id="42" dur="500"/>
                                        <p:tgtEl>
                                          <p:spTgt spid="103"/>
                                        </p:tgtEl>
                                      </p:cBhvr>
                                    </p:animEffect>
                                  </p:childTnLst>
                                </p:cTn>
                              </p:par>
                              <p:par>
                                <p:cTn id="43" presetID="10" presetClass="entr" presetSubtype="0" fill="hold" nodeType="withEffect">
                                  <p:stCondLst>
                                    <p:cond delay="500"/>
                                  </p:stCondLst>
                                  <p:childTnLst>
                                    <p:set>
                                      <p:cBhvr>
                                        <p:cTn id="44" dur="1" fill="hold">
                                          <p:stCondLst>
                                            <p:cond delay="0"/>
                                          </p:stCondLst>
                                        </p:cTn>
                                        <p:tgtEl>
                                          <p:spTgt spid="102"/>
                                        </p:tgtEl>
                                        <p:attrNameLst>
                                          <p:attrName>style.visibility</p:attrName>
                                        </p:attrNameLst>
                                      </p:cBhvr>
                                      <p:to>
                                        <p:strVal val="visible"/>
                                      </p:to>
                                    </p:set>
                                    <p:animEffect transition="in" filter="fade">
                                      <p:cBhvr>
                                        <p:cTn id="45" dur="500"/>
                                        <p:tgtEl>
                                          <p:spTgt spid="102"/>
                                        </p:tgtEl>
                                      </p:cBhvr>
                                    </p:animEffect>
                                  </p:childTnLst>
                                </p:cTn>
                              </p:par>
                              <p:par>
                                <p:cTn id="46" presetID="23" presetClass="entr" presetSubtype="16" fill="hold" nodeType="withEffect">
                                  <p:stCondLst>
                                    <p:cond delay="0"/>
                                  </p:stCondLst>
                                  <p:childTnLst>
                                    <p:set>
                                      <p:cBhvr>
                                        <p:cTn id="47" dur="1" fill="hold">
                                          <p:stCondLst>
                                            <p:cond delay="0"/>
                                          </p:stCondLst>
                                        </p:cTn>
                                        <p:tgtEl>
                                          <p:spTgt spid="117"/>
                                        </p:tgtEl>
                                        <p:attrNameLst>
                                          <p:attrName>style.visibility</p:attrName>
                                        </p:attrNameLst>
                                      </p:cBhvr>
                                      <p:to>
                                        <p:strVal val="visible"/>
                                      </p:to>
                                    </p:set>
                                    <p:anim calcmode="lin" valueType="num">
                                      <p:cBhvr additive="base">
                                        <p:cTn id="48" dur="1600"/>
                                        <p:tgtEl>
                                          <p:spTgt spid="117"/>
                                        </p:tgtEl>
                                        <p:attrNameLst>
                                          <p:attrName>ppt_w</p:attrName>
                                        </p:attrNameLst>
                                      </p:cBhvr>
                                      <p:tavLst>
                                        <p:tav tm="0">
                                          <p:val>
                                            <p:strVal val="0"/>
                                          </p:val>
                                        </p:tav>
                                        <p:tav tm="100000">
                                          <p:val>
                                            <p:strVal val="#ppt_w"/>
                                          </p:val>
                                        </p:tav>
                                      </p:tavLst>
                                    </p:anim>
                                    <p:anim calcmode="lin" valueType="num">
                                      <p:cBhvr additive="base">
                                        <p:cTn id="49" dur="1600"/>
                                        <p:tgtEl>
                                          <p:spTgt spid="11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3_Title Slide">
  <p:cSld name="33_Title Slide">
    <p:spTree>
      <p:nvGrpSpPr>
        <p:cNvPr id="1" name="Shape 118"/>
        <p:cNvGrpSpPr/>
        <p:nvPr/>
      </p:nvGrpSpPr>
      <p:grpSpPr>
        <a:xfrm>
          <a:off x="0" y="0"/>
          <a:ext cx="0" cy="0"/>
          <a:chOff x="0" y="0"/>
          <a:chExt cx="0" cy="0"/>
        </a:xfrm>
      </p:grpSpPr>
      <p:sp>
        <p:nvSpPr>
          <p:cNvPr id="119" name="Google Shape;119;p17"/>
          <p:cNvSpPr>
            <a:spLocks noGrp="1"/>
          </p:cNvSpPr>
          <p:nvPr>
            <p:ph type="pic" idx="2"/>
          </p:nvPr>
        </p:nvSpPr>
        <p:spPr>
          <a:xfrm>
            <a:off x="2685700" y="485775"/>
            <a:ext cx="5957707" cy="4129088"/>
          </a:xfrm>
          <a:prstGeom prst="rect">
            <a:avLst/>
          </a:prstGeom>
          <a:solidFill>
            <a:srgbClr val="D8D8D8"/>
          </a:solidFill>
          <a:ln>
            <a:noFill/>
          </a:ln>
        </p:spPr>
        <p:txBody>
          <a:bodyPr spcFirstLastPara="1" wrap="square" lIns="34275" tIns="17125" rIns="34275" bIns="17125" anchor="ctr" anchorCtr="0">
            <a:noAutofit/>
          </a:bodyPr>
          <a:lstStyle>
            <a:lvl1pPr marR="0" lvl="0" algn="ctr" rtl="0">
              <a:lnSpc>
                <a:spcPct val="90000"/>
              </a:lnSpc>
              <a:spcBef>
                <a:spcPts val="7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20" name="Google Shape;120;p17"/>
          <p:cNvSpPr>
            <a:spLocks noGrp="1"/>
          </p:cNvSpPr>
          <p:nvPr>
            <p:ph type="pic" idx="3"/>
          </p:nvPr>
        </p:nvSpPr>
        <p:spPr>
          <a:xfrm>
            <a:off x="2685700" y="5259286"/>
            <a:ext cx="5957707" cy="4129088"/>
          </a:xfrm>
          <a:prstGeom prst="rect">
            <a:avLst/>
          </a:prstGeom>
          <a:solidFill>
            <a:srgbClr val="D8D8D8"/>
          </a:solidFill>
          <a:ln>
            <a:noFill/>
          </a:ln>
        </p:spPr>
        <p:txBody>
          <a:bodyPr spcFirstLastPara="1" wrap="square" lIns="34275" tIns="17125" rIns="34275" bIns="17125" anchor="ctr" anchorCtr="0">
            <a:noAutofit/>
          </a:bodyPr>
          <a:lstStyle>
            <a:lvl1pPr marR="0" lvl="0" algn="ctr" rtl="0">
              <a:lnSpc>
                <a:spcPct val="90000"/>
              </a:lnSpc>
              <a:spcBef>
                <a:spcPts val="7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21" name="Google Shape;121;p17"/>
          <p:cNvSpPr>
            <a:spLocks noGrp="1"/>
          </p:cNvSpPr>
          <p:nvPr>
            <p:ph type="pic" idx="4"/>
          </p:nvPr>
        </p:nvSpPr>
        <p:spPr>
          <a:xfrm>
            <a:off x="2685700" y="-4341114"/>
            <a:ext cx="5957707" cy="4129088"/>
          </a:xfrm>
          <a:prstGeom prst="rect">
            <a:avLst/>
          </a:prstGeom>
          <a:solidFill>
            <a:srgbClr val="D8D8D8"/>
          </a:solidFill>
          <a:ln>
            <a:noFill/>
          </a:ln>
        </p:spPr>
        <p:txBody>
          <a:bodyPr spcFirstLastPara="1" wrap="square" lIns="34275" tIns="17125" rIns="34275" bIns="17125" anchor="ctr" anchorCtr="0">
            <a:noAutofit/>
          </a:bodyPr>
          <a:lstStyle>
            <a:lvl1pPr marR="0" lvl="0" algn="ctr" rtl="0">
              <a:lnSpc>
                <a:spcPct val="90000"/>
              </a:lnSpc>
              <a:spcBef>
                <a:spcPts val="7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22" name="Google Shape;122;p17"/>
          <p:cNvSpPr txBox="1"/>
          <p:nvPr/>
        </p:nvSpPr>
        <p:spPr>
          <a:xfrm rot="-5400000">
            <a:off x="-431743" y="2366740"/>
            <a:ext cx="1614000" cy="150022"/>
          </a:xfrm>
          <a:prstGeom prst="rect">
            <a:avLst/>
          </a:prstGeom>
          <a:noFill/>
          <a:ln>
            <a:noFill/>
          </a:ln>
        </p:spPr>
        <p:txBody>
          <a:bodyPr spcFirstLastPara="1" wrap="square" lIns="34275" tIns="17125" rIns="34275" bIns="17125" anchor="ctr" anchorCtr="0">
            <a:noAutofit/>
          </a:bodyPr>
          <a:lstStyle/>
          <a:p>
            <a:pPr marL="0" marR="0" lvl="0" indent="0" algn="l" rtl="0">
              <a:spcBef>
                <a:spcPts val="0"/>
              </a:spcBef>
              <a:spcAft>
                <a:spcPts val="0"/>
              </a:spcAft>
              <a:buNone/>
            </a:pPr>
            <a:r>
              <a:rPr lang="en" sz="700" b="1">
                <a:solidFill>
                  <a:schemeClr val="dk1"/>
                </a:solidFill>
                <a:latin typeface="Century Gothic"/>
                <a:ea typeface="Century Gothic"/>
                <a:cs typeface="Century Gothic"/>
                <a:sym typeface="Century Gothic"/>
              </a:rPr>
              <a:t>Nova</a:t>
            </a:r>
            <a:r>
              <a:rPr lang="en" sz="700">
                <a:solidFill>
                  <a:schemeClr val="dk1"/>
                </a:solidFill>
                <a:latin typeface="Calibri"/>
                <a:ea typeface="Calibri"/>
                <a:cs typeface="Calibri"/>
                <a:sym typeface="Calibri"/>
              </a:rPr>
              <a:t> presentation to DesignTuts team</a:t>
            </a:r>
            <a:endParaRPr sz="500"/>
          </a:p>
        </p:txBody>
      </p:sp>
      <p:sp>
        <p:nvSpPr>
          <p:cNvPr id="123" name="Google Shape;123;p17"/>
          <p:cNvSpPr/>
          <p:nvPr/>
        </p:nvSpPr>
        <p:spPr>
          <a:xfrm rot="5400000">
            <a:off x="-448633" y="4026957"/>
            <a:ext cx="1565176" cy="667911"/>
          </a:xfrm>
          <a:prstGeom prst="rect">
            <a:avLst/>
          </a:prstGeom>
          <a:solidFill>
            <a:schemeClr val="accent1"/>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124" name="Google Shape;124;p17"/>
          <p:cNvSpPr/>
          <p:nvPr/>
        </p:nvSpPr>
        <p:spPr>
          <a:xfrm rot="2700224">
            <a:off x="187248" y="3396228"/>
            <a:ext cx="376017" cy="376017"/>
          </a:xfrm>
          <a:prstGeom prst="roundRect">
            <a:avLst>
              <a:gd name="adj" fmla="val 21316"/>
            </a:avLst>
          </a:prstGeom>
          <a:solidFill>
            <a:schemeClr val="accent1"/>
          </a:solidFill>
          <a:ln>
            <a:noFill/>
          </a:ln>
          <a:effectLst>
            <a:outerShdw blurRad="685800" sx="102000" sy="102000" algn="ctr" rotWithShape="0">
              <a:srgbClr val="00369B">
                <a:alpha val="4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125" name="Google Shape;125;p17"/>
          <p:cNvSpPr/>
          <p:nvPr/>
        </p:nvSpPr>
        <p:spPr>
          <a:xfrm rot="2700224">
            <a:off x="219878" y="3428858"/>
            <a:ext cx="310758" cy="310758"/>
          </a:xfrm>
          <a:prstGeom prst="roundRect">
            <a:avLst>
              <a:gd name="adj" fmla="val 21316"/>
            </a:avLst>
          </a:prstGeom>
          <a:solidFill>
            <a:schemeClr val="accent1"/>
          </a:solidFill>
          <a:ln>
            <a:noFill/>
          </a:ln>
          <a:effectLst>
            <a:outerShdw blurRad="685800" sx="102000" sy="102000" algn="ctr" rotWithShape="0">
              <a:srgbClr val="00369B">
                <a:alpha val="4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126" name="Google Shape;126;p17"/>
          <p:cNvSpPr/>
          <p:nvPr/>
        </p:nvSpPr>
        <p:spPr>
          <a:xfrm rot="2700224">
            <a:off x="258518" y="3468529"/>
            <a:ext cx="233477" cy="232268"/>
          </a:xfrm>
          <a:prstGeom prst="roundRect">
            <a:avLst>
              <a:gd name="adj" fmla="val 21316"/>
            </a:avLst>
          </a:prstGeom>
          <a:solidFill>
            <a:schemeClr val="accent1"/>
          </a:solidFill>
          <a:ln>
            <a:noFill/>
          </a:ln>
          <a:effectLst>
            <a:outerShdw blurRad="685800" sx="102000" sy="102000" algn="ctr" rotWithShape="0">
              <a:srgbClr val="00369B">
                <a:alpha val="4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127" name="Google Shape;127;p17"/>
          <p:cNvSpPr/>
          <p:nvPr/>
        </p:nvSpPr>
        <p:spPr>
          <a:xfrm rot="2700224">
            <a:off x="295523" y="3504503"/>
            <a:ext cx="159468" cy="159468"/>
          </a:xfrm>
          <a:prstGeom prst="roundRect">
            <a:avLst>
              <a:gd name="adj" fmla="val 21316"/>
            </a:avLst>
          </a:prstGeom>
          <a:solidFill>
            <a:schemeClr val="accent1"/>
          </a:solidFill>
          <a:ln>
            <a:noFill/>
          </a:ln>
          <a:effectLst>
            <a:outerShdw blurRad="685800" sx="102000" sy="102000" algn="ctr" rotWithShape="0">
              <a:srgbClr val="00369B">
                <a:alpha val="4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128" name="Google Shape;128;p17"/>
          <p:cNvSpPr txBox="1"/>
          <p:nvPr/>
        </p:nvSpPr>
        <p:spPr>
          <a:xfrm>
            <a:off x="328858" y="3464890"/>
            <a:ext cx="92798" cy="218535"/>
          </a:xfrm>
          <a:prstGeom prst="rect">
            <a:avLst/>
          </a:prstGeom>
          <a:noFill/>
          <a:ln>
            <a:noFill/>
          </a:ln>
        </p:spPr>
        <p:txBody>
          <a:bodyPr spcFirstLastPara="1" wrap="square" lIns="45700" tIns="22850" rIns="45700" bIns="22850" anchor="ctr" anchorCtr="0">
            <a:noAutofit/>
          </a:bodyPr>
          <a:lstStyle/>
          <a:p>
            <a:pPr marL="0" marR="0" lvl="0" indent="0" algn="ctr" rtl="0">
              <a:spcBef>
                <a:spcPts val="0"/>
              </a:spcBef>
              <a:spcAft>
                <a:spcPts val="0"/>
              </a:spcAft>
              <a:buNone/>
            </a:pPr>
            <a:fld id="{00000000-1234-1234-1234-123412341234}" type="slidenum">
              <a:rPr lang="en" sz="700" b="1">
                <a:solidFill>
                  <a:schemeClr val="lt1"/>
                </a:solidFill>
                <a:latin typeface="Century Gothic"/>
                <a:ea typeface="Century Gothic"/>
                <a:cs typeface="Century Gothic"/>
                <a:sym typeface="Century Gothic"/>
              </a:rPr>
              <a:t>‹#›</a:t>
            </a:fld>
            <a:endParaRPr sz="400" b="1">
              <a:solidFill>
                <a:schemeClr val="lt1"/>
              </a:solidFill>
              <a:latin typeface="Century Gothic"/>
              <a:ea typeface="Century Gothic"/>
              <a:cs typeface="Century Gothic"/>
              <a:sym typeface="Century Gothic"/>
            </a:endParaRPr>
          </a:p>
        </p:txBody>
      </p:sp>
      <p:sp>
        <p:nvSpPr>
          <p:cNvPr id="129" name="Google Shape;129;p17">
            <a:hlinkClick r:id="rId2"/>
          </p:cNvPr>
          <p:cNvSpPr/>
          <p:nvPr/>
        </p:nvSpPr>
        <p:spPr>
          <a:xfrm>
            <a:off x="8759896" y="2437926"/>
            <a:ext cx="267614" cy="267649"/>
          </a:xfrm>
          <a:prstGeom prst="rect">
            <a:avLst/>
          </a:prstGeom>
          <a:solidFill>
            <a:srgbClr val="00CAC5">
              <a:alpha val="0"/>
            </a:srgb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130" name="Google Shape;130;p17"/>
          <p:cNvSpPr/>
          <p:nvPr/>
        </p:nvSpPr>
        <p:spPr>
          <a:xfrm rot="2700224">
            <a:off x="8787578" y="2468007"/>
            <a:ext cx="212252" cy="212252"/>
          </a:xfrm>
          <a:prstGeom prst="ellipse">
            <a:avLst/>
          </a:prstGeom>
          <a:noFill/>
          <a:ln w="9525" cap="flat" cmpd="sng">
            <a:solidFill>
              <a:schemeClr val="dk1"/>
            </a:solidFill>
            <a:prstDash val="solid"/>
            <a:miter lim="800000"/>
            <a:headEnd type="none" w="sm" len="sm"/>
            <a:tailEnd type="none" w="sm" len="sm"/>
          </a:ln>
          <a:effectLst>
            <a:outerShdw blurRad="685800" sx="102000" sy="102000" algn="ctr" rotWithShape="0">
              <a:srgbClr val="00369B">
                <a:alpha val="4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131" name="Google Shape;131;p17"/>
          <p:cNvSpPr/>
          <p:nvPr/>
        </p:nvSpPr>
        <p:spPr>
          <a:xfrm>
            <a:off x="8872374" y="2528297"/>
            <a:ext cx="42659" cy="91672"/>
          </a:xfrm>
          <a:custGeom>
            <a:avLst/>
            <a:gdLst/>
            <a:ahLst/>
            <a:cxnLst/>
            <a:rect l="l" t="t" r="r" b="b"/>
            <a:pathLst>
              <a:path w="704" h="1506" extrusionOk="0">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dk1"/>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2" name="Google Shape;132;p17">
            <a:hlinkClick r:id="rId3"/>
          </p:cNvPr>
          <p:cNvSpPr/>
          <p:nvPr/>
        </p:nvSpPr>
        <p:spPr>
          <a:xfrm>
            <a:off x="8759896" y="2129999"/>
            <a:ext cx="267614" cy="267649"/>
          </a:xfrm>
          <a:prstGeom prst="rect">
            <a:avLst/>
          </a:prstGeom>
          <a:solidFill>
            <a:srgbClr val="00CAC5">
              <a:alpha val="0"/>
            </a:srgb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133" name="Google Shape;133;p17"/>
          <p:cNvSpPr/>
          <p:nvPr/>
        </p:nvSpPr>
        <p:spPr>
          <a:xfrm>
            <a:off x="8846405" y="2218421"/>
            <a:ext cx="94598" cy="90805"/>
          </a:xfrm>
          <a:custGeom>
            <a:avLst/>
            <a:gdLst/>
            <a:ahLst/>
            <a:cxnLst/>
            <a:rect l="l" t="t" r="r" b="b"/>
            <a:pathLst>
              <a:path w="1562" h="1491" extrusionOk="0">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dk1"/>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4" name="Google Shape;134;p17"/>
          <p:cNvSpPr/>
          <p:nvPr/>
        </p:nvSpPr>
        <p:spPr>
          <a:xfrm rot="2700224">
            <a:off x="8787578" y="2160080"/>
            <a:ext cx="212252" cy="212252"/>
          </a:xfrm>
          <a:prstGeom prst="ellipse">
            <a:avLst/>
          </a:prstGeom>
          <a:noFill/>
          <a:ln w="9525" cap="flat" cmpd="sng">
            <a:solidFill>
              <a:schemeClr val="dk1"/>
            </a:solidFill>
            <a:prstDash val="solid"/>
            <a:miter lim="800000"/>
            <a:headEnd type="none" w="sm" len="sm"/>
            <a:tailEnd type="none" w="sm" len="sm"/>
          </a:ln>
          <a:effectLst>
            <a:outerShdw blurRad="685800" sx="102000" sy="102000" algn="ctr" rotWithShape="0">
              <a:srgbClr val="00369B">
                <a:alpha val="4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135" name="Google Shape;135;p17">
            <a:hlinkClick r:id="rId4"/>
          </p:cNvPr>
          <p:cNvSpPr/>
          <p:nvPr/>
        </p:nvSpPr>
        <p:spPr>
          <a:xfrm>
            <a:off x="8759896" y="2745852"/>
            <a:ext cx="267614" cy="267649"/>
          </a:xfrm>
          <a:prstGeom prst="rect">
            <a:avLst/>
          </a:prstGeom>
          <a:solidFill>
            <a:srgbClr val="00CAC5">
              <a:alpha val="0"/>
            </a:srgb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136" name="Google Shape;136;p17"/>
          <p:cNvSpPr/>
          <p:nvPr/>
        </p:nvSpPr>
        <p:spPr>
          <a:xfrm>
            <a:off x="8842499" y="2842522"/>
            <a:ext cx="102409" cy="83661"/>
          </a:xfrm>
          <a:custGeom>
            <a:avLst/>
            <a:gdLst/>
            <a:ahLst/>
            <a:cxnLst/>
            <a:rect l="l" t="t" r="r" b="b"/>
            <a:pathLst>
              <a:path w="1690" h="1374" extrusionOk="0">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dk1"/>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7" name="Google Shape;137;p17"/>
          <p:cNvSpPr/>
          <p:nvPr/>
        </p:nvSpPr>
        <p:spPr>
          <a:xfrm rot="2700224">
            <a:off x="8787578" y="2775933"/>
            <a:ext cx="212252" cy="212252"/>
          </a:xfrm>
          <a:prstGeom prst="ellipse">
            <a:avLst/>
          </a:prstGeom>
          <a:noFill/>
          <a:ln w="9525" cap="flat" cmpd="sng">
            <a:solidFill>
              <a:schemeClr val="dk1"/>
            </a:solidFill>
            <a:prstDash val="solid"/>
            <a:miter lim="800000"/>
            <a:headEnd type="none" w="sm" len="sm"/>
            <a:tailEnd type="none" w="sm" len="sm"/>
          </a:ln>
          <a:effectLst>
            <a:outerShdw blurRad="685800" sx="102000" sy="102000" algn="ctr" rotWithShape="0">
              <a:srgbClr val="00369B">
                <a:alpha val="4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grpSp>
        <p:nvGrpSpPr>
          <p:cNvPr id="138" name="Google Shape;138;p17"/>
          <p:cNvGrpSpPr/>
          <p:nvPr/>
        </p:nvGrpSpPr>
        <p:grpSpPr>
          <a:xfrm>
            <a:off x="356032" y="315266"/>
            <a:ext cx="38450" cy="431256"/>
            <a:chOff x="447517" y="840709"/>
            <a:chExt cx="102546" cy="1150016"/>
          </a:xfrm>
        </p:grpSpPr>
        <p:sp>
          <p:nvSpPr>
            <p:cNvPr id="139" name="Google Shape;139;p17"/>
            <p:cNvSpPr/>
            <p:nvPr/>
          </p:nvSpPr>
          <p:spPr>
            <a:xfrm>
              <a:off x="447517" y="840709"/>
              <a:ext cx="102546" cy="102546"/>
            </a:xfrm>
            <a:prstGeom prst="ellipse">
              <a:avLst/>
            </a:prstGeom>
            <a:solidFill>
              <a:schemeClr val="accent3"/>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accent3"/>
                </a:solidFill>
                <a:latin typeface="Calibri"/>
                <a:ea typeface="Calibri"/>
                <a:cs typeface="Calibri"/>
                <a:sym typeface="Calibri"/>
              </a:endParaRPr>
            </a:p>
          </p:txBody>
        </p:sp>
        <p:sp>
          <p:nvSpPr>
            <p:cNvPr id="140" name="Google Shape;140;p17"/>
            <p:cNvSpPr/>
            <p:nvPr/>
          </p:nvSpPr>
          <p:spPr>
            <a:xfrm>
              <a:off x="447517" y="1192253"/>
              <a:ext cx="102546" cy="102546"/>
            </a:xfrm>
            <a:prstGeom prst="ellipse">
              <a:avLst/>
            </a:prstGeom>
            <a:solidFill>
              <a:schemeClr val="accent3"/>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accent3"/>
                </a:solidFill>
                <a:latin typeface="Calibri"/>
                <a:ea typeface="Calibri"/>
                <a:cs typeface="Calibri"/>
                <a:sym typeface="Calibri"/>
              </a:endParaRPr>
            </a:p>
          </p:txBody>
        </p:sp>
        <p:sp>
          <p:nvSpPr>
            <p:cNvPr id="141" name="Google Shape;141;p17"/>
            <p:cNvSpPr/>
            <p:nvPr/>
          </p:nvSpPr>
          <p:spPr>
            <a:xfrm>
              <a:off x="447517" y="1540216"/>
              <a:ext cx="102546" cy="102546"/>
            </a:xfrm>
            <a:prstGeom prst="ellipse">
              <a:avLst/>
            </a:prstGeom>
            <a:solidFill>
              <a:schemeClr val="accent3"/>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accent3"/>
                </a:solidFill>
                <a:latin typeface="Calibri"/>
                <a:ea typeface="Calibri"/>
                <a:cs typeface="Calibri"/>
                <a:sym typeface="Calibri"/>
              </a:endParaRPr>
            </a:p>
          </p:txBody>
        </p:sp>
        <p:sp>
          <p:nvSpPr>
            <p:cNvPr id="142" name="Google Shape;142;p17"/>
            <p:cNvSpPr/>
            <p:nvPr/>
          </p:nvSpPr>
          <p:spPr>
            <a:xfrm>
              <a:off x="447517" y="1888179"/>
              <a:ext cx="102546" cy="102546"/>
            </a:xfrm>
            <a:prstGeom prst="ellipse">
              <a:avLst/>
            </a:prstGeom>
            <a:solidFill>
              <a:schemeClr val="accent3"/>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accent3"/>
                </a:solidFill>
                <a:latin typeface="Calibri"/>
                <a:ea typeface="Calibri"/>
                <a:cs typeface="Calibri"/>
                <a:sym typeface="Calibri"/>
              </a:endParaRPr>
            </a:p>
          </p:txBody>
        </p:sp>
      </p:grpSp>
      <p:grpSp>
        <p:nvGrpSpPr>
          <p:cNvPr id="143" name="Google Shape;143;p17"/>
          <p:cNvGrpSpPr/>
          <p:nvPr/>
        </p:nvGrpSpPr>
        <p:grpSpPr>
          <a:xfrm>
            <a:off x="8874479" y="4512890"/>
            <a:ext cx="38450" cy="431256"/>
            <a:chOff x="447517" y="840709"/>
            <a:chExt cx="102546" cy="1150016"/>
          </a:xfrm>
        </p:grpSpPr>
        <p:sp>
          <p:nvSpPr>
            <p:cNvPr id="144" name="Google Shape;144;p17"/>
            <p:cNvSpPr/>
            <p:nvPr/>
          </p:nvSpPr>
          <p:spPr>
            <a:xfrm>
              <a:off x="447517" y="840709"/>
              <a:ext cx="102546" cy="102546"/>
            </a:xfrm>
            <a:prstGeom prst="ellipse">
              <a:avLst/>
            </a:prstGeom>
            <a:solidFill>
              <a:srgbClr val="A5A5A5"/>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accent3"/>
                </a:solidFill>
                <a:latin typeface="Calibri"/>
                <a:ea typeface="Calibri"/>
                <a:cs typeface="Calibri"/>
                <a:sym typeface="Calibri"/>
              </a:endParaRPr>
            </a:p>
          </p:txBody>
        </p:sp>
        <p:sp>
          <p:nvSpPr>
            <p:cNvPr id="145" name="Google Shape;145;p17"/>
            <p:cNvSpPr/>
            <p:nvPr/>
          </p:nvSpPr>
          <p:spPr>
            <a:xfrm>
              <a:off x="447517" y="1192253"/>
              <a:ext cx="102546" cy="102546"/>
            </a:xfrm>
            <a:prstGeom prst="ellipse">
              <a:avLst/>
            </a:prstGeom>
            <a:solidFill>
              <a:srgbClr val="A5A5A5"/>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accent3"/>
                </a:solidFill>
                <a:latin typeface="Calibri"/>
                <a:ea typeface="Calibri"/>
                <a:cs typeface="Calibri"/>
                <a:sym typeface="Calibri"/>
              </a:endParaRPr>
            </a:p>
          </p:txBody>
        </p:sp>
        <p:sp>
          <p:nvSpPr>
            <p:cNvPr id="146" name="Google Shape;146;p17"/>
            <p:cNvSpPr/>
            <p:nvPr/>
          </p:nvSpPr>
          <p:spPr>
            <a:xfrm>
              <a:off x="447517" y="1540216"/>
              <a:ext cx="102546" cy="102546"/>
            </a:xfrm>
            <a:prstGeom prst="ellipse">
              <a:avLst/>
            </a:prstGeom>
            <a:solidFill>
              <a:srgbClr val="A5A5A5"/>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accent3"/>
                </a:solidFill>
                <a:latin typeface="Calibri"/>
                <a:ea typeface="Calibri"/>
                <a:cs typeface="Calibri"/>
                <a:sym typeface="Calibri"/>
              </a:endParaRPr>
            </a:p>
          </p:txBody>
        </p:sp>
        <p:sp>
          <p:nvSpPr>
            <p:cNvPr id="147" name="Google Shape;147;p17"/>
            <p:cNvSpPr/>
            <p:nvPr/>
          </p:nvSpPr>
          <p:spPr>
            <a:xfrm>
              <a:off x="447517" y="1888179"/>
              <a:ext cx="102546" cy="102546"/>
            </a:xfrm>
            <a:prstGeom prst="ellipse">
              <a:avLst/>
            </a:prstGeom>
            <a:solidFill>
              <a:srgbClr val="A5A5A5"/>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accent3"/>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par>
                                <p:cTn id="8" presetID="10" presetClass="entr" presetSubtype="0" fill="hold" nodeType="withEffect">
                                  <p:stCondLst>
                                    <p:cond delay="10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200"/>
                                  </p:stCondLst>
                                  <p:childTnLst>
                                    <p:set>
                                      <p:cBhvr>
                                        <p:cTn id="12" dur="1" fill="hold">
                                          <p:stCondLst>
                                            <p:cond delay="0"/>
                                          </p:stCondLst>
                                        </p:cTn>
                                        <p:tgtEl>
                                          <p:spTgt spid="126"/>
                                        </p:tgtEl>
                                        <p:attrNameLst>
                                          <p:attrName>style.visibility</p:attrName>
                                        </p:attrNameLst>
                                      </p:cBhvr>
                                      <p:to>
                                        <p:strVal val="visible"/>
                                      </p:to>
                                    </p:set>
                                    <p:animEffect transition="in" filter="fade">
                                      <p:cBhvr>
                                        <p:cTn id="13" dur="500"/>
                                        <p:tgtEl>
                                          <p:spTgt spid="126"/>
                                        </p:tgtEl>
                                      </p:cBhvr>
                                    </p:animEffect>
                                  </p:childTnLst>
                                </p:cTn>
                              </p:par>
                              <p:par>
                                <p:cTn id="14" presetID="10" presetClass="entr" presetSubtype="0" fill="hold" nodeType="withEffect">
                                  <p:stCondLst>
                                    <p:cond delay="300"/>
                                  </p:stCondLst>
                                  <p:childTnLst>
                                    <p:set>
                                      <p:cBhvr>
                                        <p:cTn id="15" dur="1" fill="hold">
                                          <p:stCondLst>
                                            <p:cond delay="0"/>
                                          </p:stCondLst>
                                        </p:cTn>
                                        <p:tgtEl>
                                          <p:spTgt spid="127"/>
                                        </p:tgtEl>
                                        <p:attrNameLst>
                                          <p:attrName>style.visibility</p:attrName>
                                        </p:attrNameLst>
                                      </p:cBhvr>
                                      <p:to>
                                        <p:strVal val="visible"/>
                                      </p:to>
                                    </p:set>
                                    <p:animEffect transition="in" filter="fade">
                                      <p:cBhvr>
                                        <p:cTn id="16" dur="500"/>
                                        <p:tgtEl>
                                          <p:spTgt spid="127"/>
                                        </p:tgtEl>
                                      </p:cBhvr>
                                    </p:animEffect>
                                  </p:childTnLst>
                                </p:cTn>
                              </p:par>
                              <p:par>
                                <p:cTn id="17" presetID="8" presetClass="emph" presetSubtype="0" fill="hold" nodeType="withEffect">
                                  <p:stCondLst>
                                    <p:cond delay="300"/>
                                  </p:stCondLst>
                                  <p:childTnLst>
                                    <p:animRot by="-21600000">
                                      <p:cBhvr>
                                        <p:cTn id="18" dur="5000" fill="hold"/>
                                        <p:tgtEl>
                                          <p:spTgt spid="124"/>
                                        </p:tgtEl>
                                        <p:attrNameLst>
                                          <p:attrName>r</p:attrName>
                                        </p:attrNameLst>
                                      </p:cBhvr>
                                    </p:animRot>
                                  </p:childTnLst>
                                </p:cTn>
                              </p:par>
                              <p:par>
                                <p:cTn id="19" presetID="8" presetClass="emph" presetSubtype="0" fill="hold" nodeType="withEffect">
                                  <p:stCondLst>
                                    <p:cond delay="500"/>
                                  </p:stCondLst>
                                  <p:childTnLst>
                                    <p:animRot by="-21600000">
                                      <p:cBhvr>
                                        <p:cTn id="20" dur="5000" fill="hold"/>
                                        <p:tgtEl>
                                          <p:spTgt spid="125"/>
                                        </p:tgtEl>
                                        <p:attrNameLst>
                                          <p:attrName>r</p:attrName>
                                        </p:attrNameLst>
                                      </p:cBhvr>
                                    </p:animRot>
                                  </p:childTnLst>
                                </p:cTn>
                              </p:par>
                              <p:par>
                                <p:cTn id="21" presetID="8" presetClass="emph" presetSubtype="0" fill="hold" nodeType="withEffect">
                                  <p:stCondLst>
                                    <p:cond delay="700"/>
                                  </p:stCondLst>
                                  <p:childTnLst>
                                    <p:animRot by="-21600000">
                                      <p:cBhvr>
                                        <p:cTn id="22" dur="4000" fill="hold"/>
                                        <p:tgtEl>
                                          <p:spTgt spid="126"/>
                                        </p:tgtEl>
                                        <p:attrNameLst>
                                          <p:attrName>r</p:attrName>
                                        </p:attrNameLst>
                                      </p:cBhvr>
                                    </p:animRot>
                                  </p:childTnLst>
                                </p:cTn>
                              </p:par>
                              <p:par>
                                <p:cTn id="23" presetID="8" presetClass="emph" presetSubtype="0" fill="hold" nodeType="withEffect">
                                  <p:stCondLst>
                                    <p:cond delay="900"/>
                                  </p:stCondLst>
                                  <p:childTnLst>
                                    <p:animRot by="-21600000">
                                      <p:cBhvr>
                                        <p:cTn id="24" dur="3000" fill="hold"/>
                                        <p:tgtEl>
                                          <p:spTgt spid="127"/>
                                        </p:tgtEl>
                                        <p:attrNameLst>
                                          <p:attrName>r</p:attrName>
                                        </p:attrNameLst>
                                      </p:cBhvr>
                                    </p:animRot>
                                  </p:childTnLst>
                                </p:cTn>
                              </p:par>
                              <p:par>
                                <p:cTn id="25" presetID="2" presetClass="entr" presetSubtype="4" fill="hold" nodeType="withEffect">
                                  <p:stCondLst>
                                    <p:cond delay="200"/>
                                  </p:stCondLst>
                                  <p:childTnLst>
                                    <p:set>
                                      <p:cBhvr>
                                        <p:cTn id="26" dur="1" fill="hold">
                                          <p:stCondLst>
                                            <p:cond delay="0"/>
                                          </p:stCondLst>
                                        </p:cTn>
                                        <p:tgtEl>
                                          <p:spTgt spid="122"/>
                                        </p:tgtEl>
                                        <p:attrNameLst>
                                          <p:attrName>style.visibility</p:attrName>
                                        </p:attrNameLst>
                                      </p:cBhvr>
                                      <p:to>
                                        <p:strVal val="visible"/>
                                      </p:to>
                                    </p:set>
                                    <p:anim calcmode="lin" valueType="num">
                                      <p:cBhvr additive="base">
                                        <p:cTn id="27" dur="1000"/>
                                        <p:tgtEl>
                                          <p:spTgt spid="122"/>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0"/>
                                  </p:stCondLst>
                                  <p:childTnLst>
                                    <p:set>
                                      <p:cBhvr>
                                        <p:cTn id="29" dur="1" fill="hold">
                                          <p:stCondLst>
                                            <p:cond delay="0"/>
                                          </p:stCondLst>
                                        </p:cTn>
                                        <p:tgtEl>
                                          <p:spTgt spid="137"/>
                                        </p:tgtEl>
                                        <p:attrNameLst>
                                          <p:attrName>style.visibility</p:attrName>
                                        </p:attrNameLst>
                                      </p:cBhvr>
                                      <p:to>
                                        <p:strVal val="visible"/>
                                      </p:to>
                                    </p:set>
                                    <p:animEffect transition="in" filter="fade">
                                      <p:cBhvr>
                                        <p:cTn id="30" dur="500"/>
                                        <p:tgtEl>
                                          <p:spTgt spid="137"/>
                                        </p:tgtEl>
                                      </p:cBhvr>
                                    </p:animEffect>
                                  </p:childTnLst>
                                </p:cTn>
                              </p:par>
                              <p:par>
                                <p:cTn id="31" presetID="10" presetClass="entr" presetSubtype="0" fill="hold" nodeType="withEffect">
                                  <p:stCondLst>
                                    <p:cond delay="100"/>
                                  </p:stCondLst>
                                  <p:childTnLst>
                                    <p:set>
                                      <p:cBhvr>
                                        <p:cTn id="32" dur="1" fill="hold">
                                          <p:stCondLst>
                                            <p:cond delay="0"/>
                                          </p:stCondLst>
                                        </p:cTn>
                                        <p:tgtEl>
                                          <p:spTgt spid="136"/>
                                        </p:tgtEl>
                                        <p:attrNameLst>
                                          <p:attrName>style.visibility</p:attrName>
                                        </p:attrNameLst>
                                      </p:cBhvr>
                                      <p:to>
                                        <p:strVal val="visible"/>
                                      </p:to>
                                    </p:set>
                                    <p:animEffect transition="in" filter="fade">
                                      <p:cBhvr>
                                        <p:cTn id="33" dur="500"/>
                                        <p:tgtEl>
                                          <p:spTgt spid="136"/>
                                        </p:tgtEl>
                                      </p:cBhvr>
                                    </p:animEffect>
                                  </p:childTnLst>
                                </p:cTn>
                              </p:par>
                              <p:par>
                                <p:cTn id="34" presetID="10" presetClass="entr" presetSubtype="0" fill="hold" nodeType="withEffect">
                                  <p:stCondLst>
                                    <p:cond delay="200"/>
                                  </p:stCondLst>
                                  <p:childTnLst>
                                    <p:set>
                                      <p:cBhvr>
                                        <p:cTn id="35" dur="1" fill="hold">
                                          <p:stCondLst>
                                            <p:cond delay="0"/>
                                          </p:stCondLst>
                                        </p:cTn>
                                        <p:tgtEl>
                                          <p:spTgt spid="130"/>
                                        </p:tgtEl>
                                        <p:attrNameLst>
                                          <p:attrName>style.visibility</p:attrName>
                                        </p:attrNameLst>
                                      </p:cBhvr>
                                      <p:to>
                                        <p:strVal val="visible"/>
                                      </p:to>
                                    </p:set>
                                    <p:animEffect transition="in" filter="fade">
                                      <p:cBhvr>
                                        <p:cTn id="36" dur="500"/>
                                        <p:tgtEl>
                                          <p:spTgt spid="130"/>
                                        </p:tgtEl>
                                      </p:cBhvr>
                                    </p:animEffect>
                                  </p:childTnLst>
                                </p:cTn>
                              </p:par>
                              <p:par>
                                <p:cTn id="37" presetID="10" presetClass="entr" presetSubtype="0" fill="hold" nodeType="withEffect">
                                  <p:stCondLst>
                                    <p:cond delay="300"/>
                                  </p:stCondLst>
                                  <p:childTnLst>
                                    <p:set>
                                      <p:cBhvr>
                                        <p:cTn id="38" dur="1" fill="hold">
                                          <p:stCondLst>
                                            <p:cond delay="0"/>
                                          </p:stCondLst>
                                        </p:cTn>
                                        <p:tgtEl>
                                          <p:spTgt spid="131"/>
                                        </p:tgtEl>
                                        <p:attrNameLst>
                                          <p:attrName>style.visibility</p:attrName>
                                        </p:attrNameLst>
                                      </p:cBhvr>
                                      <p:to>
                                        <p:strVal val="visible"/>
                                      </p:to>
                                    </p:set>
                                    <p:animEffect transition="in" filter="fade">
                                      <p:cBhvr>
                                        <p:cTn id="39" dur="500"/>
                                        <p:tgtEl>
                                          <p:spTgt spid="131"/>
                                        </p:tgtEl>
                                      </p:cBhvr>
                                    </p:animEffect>
                                  </p:childTnLst>
                                </p:cTn>
                              </p:par>
                              <p:par>
                                <p:cTn id="40" presetID="10" presetClass="entr" presetSubtype="0" fill="hold" nodeType="withEffect">
                                  <p:stCondLst>
                                    <p:cond delay="400"/>
                                  </p:stCondLst>
                                  <p:childTnLst>
                                    <p:set>
                                      <p:cBhvr>
                                        <p:cTn id="41" dur="1" fill="hold">
                                          <p:stCondLst>
                                            <p:cond delay="0"/>
                                          </p:stCondLst>
                                        </p:cTn>
                                        <p:tgtEl>
                                          <p:spTgt spid="134"/>
                                        </p:tgtEl>
                                        <p:attrNameLst>
                                          <p:attrName>style.visibility</p:attrName>
                                        </p:attrNameLst>
                                      </p:cBhvr>
                                      <p:to>
                                        <p:strVal val="visible"/>
                                      </p:to>
                                    </p:set>
                                    <p:animEffect transition="in" filter="fade">
                                      <p:cBhvr>
                                        <p:cTn id="42" dur="500"/>
                                        <p:tgtEl>
                                          <p:spTgt spid="134"/>
                                        </p:tgtEl>
                                      </p:cBhvr>
                                    </p:animEffect>
                                  </p:childTnLst>
                                </p:cTn>
                              </p:par>
                              <p:par>
                                <p:cTn id="43" presetID="10" presetClass="entr" presetSubtype="0" fill="hold" nodeType="withEffect">
                                  <p:stCondLst>
                                    <p:cond delay="500"/>
                                  </p:stCondLst>
                                  <p:childTnLst>
                                    <p:set>
                                      <p:cBhvr>
                                        <p:cTn id="44" dur="1" fill="hold">
                                          <p:stCondLst>
                                            <p:cond delay="0"/>
                                          </p:stCondLst>
                                        </p:cTn>
                                        <p:tgtEl>
                                          <p:spTgt spid="133"/>
                                        </p:tgtEl>
                                        <p:attrNameLst>
                                          <p:attrName>style.visibility</p:attrName>
                                        </p:attrNameLst>
                                      </p:cBhvr>
                                      <p:to>
                                        <p:strVal val="visible"/>
                                      </p:to>
                                    </p:set>
                                    <p:animEffect transition="in" filter="fade">
                                      <p:cBhvr>
                                        <p:cTn id="45" dur="500"/>
                                        <p:tgtEl>
                                          <p:spTgt spid="133"/>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xit" presetSubtype="4" fill="hold" nodeType="clickEffect">
                                  <p:stCondLst>
                                    <p:cond delay="500"/>
                                  </p:stCondLst>
                                  <p:childTnLst>
                                    <p:anim calcmode="lin" valueType="num">
                                      <p:cBhvr additive="base">
                                        <p:cTn id="49" dur="2100"/>
                                        <p:tgtEl>
                                          <p:spTgt spid="120"/>
                                        </p:tgtEl>
                                        <p:attrNameLst>
                                          <p:attrName>ppt_y</p:attrName>
                                        </p:attrNameLst>
                                      </p:cBhvr>
                                      <p:tavLst>
                                        <p:tav tm="0">
                                          <p:val>
                                            <p:strVal val="#ppt_y"/>
                                          </p:val>
                                        </p:tav>
                                        <p:tav tm="100000">
                                          <p:val>
                                            <p:strVal val="#ppt_y+1"/>
                                          </p:val>
                                        </p:tav>
                                      </p:tavLst>
                                    </p:anim>
                                    <p:set>
                                      <p:cBhvr>
                                        <p:cTn id="50" dur="1" fill="hold">
                                          <p:stCondLst>
                                            <p:cond delay="2100"/>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19_Title Slide">
  <p:cSld name="19_Title Slide">
    <p:spTree>
      <p:nvGrpSpPr>
        <p:cNvPr id="1" name="Shape 160"/>
        <p:cNvGrpSpPr/>
        <p:nvPr/>
      </p:nvGrpSpPr>
      <p:grpSpPr>
        <a:xfrm>
          <a:off x="0" y="0"/>
          <a:ext cx="0" cy="0"/>
          <a:chOff x="0" y="0"/>
          <a:chExt cx="0" cy="0"/>
        </a:xfrm>
      </p:grpSpPr>
      <p:sp>
        <p:nvSpPr>
          <p:cNvPr id="161" name="Google Shape;161;p19"/>
          <p:cNvSpPr>
            <a:spLocks noGrp="1"/>
          </p:cNvSpPr>
          <p:nvPr>
            <p:ph type="pic" idx="2"/>
          </p:nvPr>
        </p:nvSpPr>
        <p:spPr>
          <a:xfrm>
            <a:off x="0" y="0"/>
            <a:ext cx="9144000" cy="5143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1"/>
                                        </p:tgtEl>
                                        <p:attrNameLst>
                                          <p:attrName>style.visibility</p:attrName>
                                        </p:attrNameLst>
                                      </p:cBhvr>
                                      <p:to>
                                        <p:strVal val="visible"/>
                                      </p:to>
                                    </p:set>
                                    <p:anim calcmode="lin" valueType="num">
                                      <p:cBhvr additive="base">
                                        <p:cTn id="7" dur="750"/>
                                        <p:tgtEl>
                                          <p:spTgt spid="1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32_Title Slide">
  <p:cSld name="32_Title Slide">
    <p:spTree>
      <p:nvGrpSpPr>
        <p:cNvPr id="1" name="Shape 162"/>
        <p:cNvGrpSpPr/>
        <p:nvPr/>
      </p:nvGrpSpPr>
      <p:grpSpPr>
        <a:xfrm>
          <a:off x="0" y="0"/>
          <a:ext cx="0" cy="0"/>
          <a:chOff x="0" y="0"/>
          <a:chExt cx="0" cy="0"/>
        </a:xfrm>
      </p:grpSpPr>
      <p:sp>
        <p:nvSpPr>
          <p:cNvPr id="163" name="Google Shape;163;p20"/>
          <p:cNvSpPr>
            <a:spLocks noGrp="1"/>
          </p:cNvSpPr>
          <p:nvPr>
            <p:ph type="pic" idx="2"/>
          </p:nvPr>
        </p:nvSpPr>
        <p:spPr>
          <a:xfrm>
            <a:off x="0" y="1"/>
            <a:ext cx="9144000" cy="3600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750"/>
                                        <p:tgtEl>
                                          <p:spTgt spid="1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14_Title Slide">
  <p:cSld name="14_Title Slide">
    <p:spTree>
      <p:nvGrpSpPr>
        <p:cNvPr id="1" name="Shape 164"/>
        <p:cNvGrpSpPr/>
        <p:nvPr/>
      </p:nvGrpSpPr>
      <p:grpSpPr>
        <a:xfrm>
          <a:off x="0" y="0"/>
          <a:ext cx="0" cy="0"/>
          <a:chOff x="0" y="0"/>
          <a:chExt cx="0" cy="0"/>
        </a:xfrm>
      </p:grpSpPr>
      <p:sp>
        <p:nvSpPr>
          <p:cNvPr id="165" name="Google Shape;165;p21"/>
          <p:cNvSpPr>
            <a:spLocks noGrp="1"/>
          </p:cNvSpPr>
          <p:nvPr>
            <p:ph type="pic" idx="2"/>
          </p:nvPr>
        </p:nvSpPr>
        <p:spPr>
          <a:xfrm>
            <a:off x="1408621" y="1253684"/>
            <a:ext cx="6326700" cy="1154700"/>
          </a:xfrm>
          <a:prstGeom prst="rect">
            <a:avLst/>
          </a:prstGeom>
          <a:noFill/>
          <a:ln>
            <a:noFill/>
          </a:ln>
          <a:effectLst>
            <a:outerShdw blurRad="381000" dist="165100" dir="2700000" algn="tl" rotWithShape="0">
              <a:srgbClr val="000000">
                <a:alpha val="2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6" name="Google Shape;166;p21"/>
          <p:cNvSpPr/>
          <p:nvPr/>
        </p:nvSpPr>
        <p:spPr>
          <a:xfrm>
            <a:off x="0" y="2902438"/>
            <a:ext cx="9144000" cy="2241000"/>
          </a:xfrm>
          <a:prstGeom prst="rect">
            <a:avLst/>
          </a:prstGeom>
          <a:gradFill>
            <a:gsLst>
              <a:gs pos="0">
                <a:schemeClr val="accent4"/>
              </a:gs>
              <a:gs pos="100000">
                <a:schemeClr val="accent5"/>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additive="base">
                                        <p:cTn id="7" dur="750"/>
                                        <p:tgtEl>
                                          <p:spTgt spid="16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 calcmode="lin" valueType="num">
                                      <p:cBhvr additive="base">
                                        <p:cTn id="10" dur="1000"/>
                                        <p:tgtEl>
                                          <p:spTgt spid="1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42_Title Slide">
  <p:cSld name="42_Title Slide">
    <p:bg>
      <p:bgPr>
        <a:solidFill>
          <a:schemeClr val="accent1"/>
        </a:solidFill>
        <a:effectLst/>
      </p:bgPr>
    </p:bg>
    <p:spTree>
      <p:nvGrpSpPr>
        <p:cNvPr id="1" name="Shape 167"/>
        <p:cNvGrpSpPr/>
        <p:nvPr/>
      </p:nvGrpSpPr>
      <p:grpSpPr>
        <a:xfrm>
          <a:off x="0" y="0"/>
          <a:ext cx="0" cy="0"/>
          <a:chOff x="0" y="0"/>
          <a:chExt cx="0" cy="0"/>
        </a:xfrm>
      </p:grpSpPr>
      <p:sp>
        <p:nvSpPr>
          <p:cNvPr id="168" name="Google Shape;168;p22"/>
          <p:cNvSpPr/>
          <p:nvPr/>
        </p:nvSpPr>
        <p:spPr>
          <a:xfrm>
            <a:off x="-1064418" y="0"/>
            <a:ext cx="10208419" cy="5143500"/>
          </a:xfrm>
          <a:custGeom>
            <a:avLst/>
            <a:gdLst/>
            <a:ahLst/>
            <a:cxnLst/>
            <a:rect l="l" t="t" r="r" b="b"/>
            <a:pathLst>
              <a:path w="13611225" h="6858000" extrusionOk="0">
                <a:moveTo>
                  <a:pt x="6850183" y="0"/>
                </a:moveTo>
                <a:lnTo>
                  <a:pt x="13611225" y="0"/>
                </a:lnTo>
                <a:lnTo>
                  <a:pt x="13611225" y="6858000"/>
                </a:lnTo>
                <a:lnTo>
                  <a:pt x="0" y="6858000"/>
                </a:ln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69" name="Google Shape;169;p22"/>
          <p:cNvSpPr>
            <a:spLocks noGrp="1"/>
          </p:cNvSpPr>
          <p:nvPr>
            <p:ph type="pic" idx="2"/>
          </p:nvPr>
        </p:nvSpPr>
        <p:spPr>
          <a:xfrm>
            <a:off x="2500313" y="0"/>
            <a:ext cx="4143300" cy="5143500"/>
          </a:xfrm>
          <a:prstGeom prst="rect">
            <a:avLst/>
          </a:prstGeom>
          <a:noFill/>
          <a:ln>
            <a:noFill/>
          </a:ln>
          <a:effectLst>
            <a:outerShdw blurRad="1244600" dist="1079500" dir="2700000" sx="85000" sy="85000" algn="tl" rotWithShape="0">
              <a:srgbClr val="000000">
                <a:alpha val="4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169"/>
                                        </p:tgtEl>
                                        <p:attrNameLst>
                                          <p:attrName>style.visibility</p:attrName>
                                        </p:attrNameLst>
                                      </p:cBhvr>
                                      <p:to>
                                        <p:strVal val="visible"/>
                                      </p:to>
                                    </p:set>
                                    <p:anim calcmode="lin" valueType="num">
                                      <p:cBhvr additive="base">
                                        <p:cTn id="7" dur="750"/>
                                        <p:tgtEl>
                                          <p:spTgt spid="169"/>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68"/>
                                        </p:tgtEl>
                                        <p:attrNameLst>
                                          <p:attrName>style.visibility</p:attrName>
                                        </p:attrNameLst>
                                      </p:cBhvr>
                                      <p:to>
                                        <p:strVal val="visible"/>
                                      </p:to>
                                    </p:set>
                                    <p:anim calcmode="lin" valueType="num">
                                      <p:cBhvr additive="base">
                                        <p:cTn id="10" dur="1000"/>
                                        <p:tgtEl>
                                          <p:spTgt spid="1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70"/>
        <p:cNvGrpSpPr/>
        <p:nvPr/>
      </p:nvGrpSpPr>
      <p:grpSpPr>
        <a:xfrm>
          <a:off x="0" y="0"/>
          <a:ext cx="0" cy="0"/>
          <a:chOff x="0" y="0"/>
          <a:chExt cx="0" cy="0"/>
        </a:xfrm>
      </p:grpSpPr>
      <p:sp>
        <p:nvSpPr>
          <p:cNvPr id="171" name="Google Shape;171;p23"/>
          <p:cNvSpPr>
            <a:spLocks noGrp="1"/>
          </p:cNvSpPr>
          <p:nvPr>
            <p:ph type="pic" idx="2"/>
          </p:nvPr>
        </p:nvSpPr>
        <p:spPr>
          <a:xfrm>
            <a:off x="3292577" y="342900"/>
            <a:ext cx="2558700" cy="4457700"/>
          </a:xfrm>
          <a:prstGeom prst="rect">
            <a:avLst/>
          </a:prstGeom>
          <a:noFill/>
          <a:ln>
            <a:noFill/>
          </a:ln>
          <a:effectLst>
            <a:outerShdw blurRad="558800" dist="279400" dir="2700000" sx="98000" sy="98000" algn="tl" rotWithShape="0">
              <a:srgbClr val="000000">
                <a:alpha val="4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1000"/>
                                        <p:tgtEl>
                                          <p:spTgt spid="1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72"/>
        <p:cNvGrpSpPr/>
        <p:nvPr/>
      </p:nvGrpSpPr>
      <p:grpSpPr>
        <a:xfrm>
          <a:off x="0" y="0"/>
          <a:ext cx="0" cy="0"/>
          <a:chOff x="0" y="0"/>
          <a:chExt cx="0" cy="0"/>
        </a:xfrm>
      </p:grpSpPr>
      <p:sp>
        <p:nvSpPr>
          <p:cNvPr id="173" name="Google Shape;173;p24"/>
          <p:cNvSpPr>
            <a:spLocks noGrp="1"/>
          </p:cNvSpPr>
          <p:nvPr>
            <p:ph type="pic" idx="2"/>
          </p:nvPr>
        </p:nvSpPr>
        <p:spPr>
          <a:xfrm>
            <a:off x="4583108" y="486803"/>
            <a:ext cx="4120800" cy="410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173"/>
                                        </p:tgtEl>
                                        <p:attrNameLst>
                                          <p:attrName>style.visibility</p:attrName>
                                        </p:attrNameLst>
                                      </p:cBhvr>
                                      <p:to>
                                        <p:strVal val="visible"/>
                                      </p:to>
                                    </p:set>
                                    <p:anim calcmode="lin" valueType="num">
                                      <p:cBhvr additive="base">
                                        <p:cTn id="7" dur="750"/>
                                        <p:tgtEl>
                                          <p:spTgt spid="1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74"/>
        <p:cNvGrpSpPr/>
        <p:nvPr/>
      </p:nvGrpSpPr>
      <p:grpSpPr>
        <a:xfrm>
          <a:off x="0" y="0"/>
          <a:ext cx="0" cy="0"/>
          <a:chOff x="0" y="0"/>
          <a:chExt cx="0" cy="0"/>
        </a:xfrm>
      </p:grpSpPr>
      <p:sp>
        <p:nvSpPr>
          <p:cNvPr id="175" name="Google Shape;175;p25"/>
          <p:cNvSpPr/>
          <p:nvPr/>
        </p:nvSpPr>
        <p:spPr>
          <a:xfrm>
            <a:off x="1" y="1"/>
            <a:ext cx="1248000" cy="6462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76" name="Google Shape;176;p25"/>
          <p:cNvSpPr>
            <a:spLocks noGrp="1"/>
          </p:cNvSpPr>
          <p:nvPr>
            <p:ph type="pic" idx="2"/>
          </p:nvPr>
        </p:nvSpPr>
        <p:spPr>
          <a:xfrm>
            <a:off x="963401" y="0"/>
            <a:ext cx="2899800" cy="4497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7" name="Google Shape;177;p25"/>
          <p:cNvSpPr>
            <a:spLocks noGrp="1"/>
          </p:cNvSpPr>
          <p:nvPr>
            <p:ph type="pic" idx="3"/>
          </p:nvPr>
        </p:nvSpPr>
        <p:spPr>
          <a:xfrm>
            <a:off x="1" y="552503"/>
            <a:ext cx="2004900" cy="2232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grpSp>
        <p:nvGrpSpPr>
          <p:cNvPr id="178" name="Google Shape;178;p25"/>
          <p:cNvGrpSpPr/>
          <p:nvPr/>
        </p:nvGrpSpPr>
        <p:grpSpPr>
          <a:xfrm>
            <a:off x="8109613" y="277246"/>
            <a:ext cx="653957" cy="263438"/>
            <a:chOff x="2437417" y="1269591"/>
            <a:chExt cx="4084679" cy="1645458"/>
          </a:xfrm>
        </p:grpSpPr>
        <p:sp>
          <p:nvSpPr>
            <p:cNvPr id="179" name="Google Shape;179;p25"/>
            <p:cNvSpPr/>
            <p:nvPr/>
          </p:nvSpPr>
          <p:spPr>
            <a:xfrm>
              <a:off x="2437417" y="1269591"/>
              <a:ext cx="4047942" cy="1645458"/>
            </a:xfrm>
            <a:custGeom>
              <a:avLst/>
              <a:gdLst/>
              <a:ahLst/>
              <a:cxnLst/>
              <a:rect l="l" t="t" r="r" b="b"/>
              <a:pathLst>
                <a:path w="4047942" h="1645458" extrusionOk="0">
                  <a:moveTo>
                    <a:pt x="274248" y="0"/>
                  </a:moveTo>
                  <a:lnTo>
                    <a:pt x="3773694" y="0"/>
                  </a:lnTo>
                  <a:cubicBezTo>
                    <a:pt x="3925157" y="0"/>
                    <a:pt x="4047942" y="122785"/>
                    <a:pt x="4047942" y="274248"/>
                  </a:cubicBezTo>
                  <a:lnTo>
                    <a:pt x="4047942" y="642573"/>
                  </a:lnTo>
                  <a:lnTo>
                    <a:pt x="4013899" y="632005"/>
                  </a:lnTo>
                  <a:cubicBezTo>
                    <a:pt x="4001226" y="629412"/>
                    <a:pt x="3988104" y="628050"/>
                    <a:pt x="3974664" y="628050"/>
                  </a:cubicBezTo>
                  <a:cubicBezTo>
                    <a:pt x="3961224" y="628050"/>
                    <a:pt x="3948103" y="629412"/>
                    <a:pt x="3935429" y="632005"/>
                  </a:cubicBezTo>
                  <a:lnTo>
                    <a:pt x="3904390" y="641640"/>
                  </a:lnTo>
                  <a:lnTo>
                    <a:pt x="3904390" y="295678"/>
                  </a:lnTo>
                  <a:cubicBezTo>
                    <a:pt x="3904390" y="208003"/>
                    <a:pt x="3833316" y="136929"/>
                    <a:pt x="3745641" y="136929"/>
                  </a:cubicBezTo>
                  <a:lnTo>
                    <a:pt x="302300" y="136929"/>
                  </a:lnTo>
                  <a:cubicBezTo>
                    <a:pt x="214625" y="136929"/>
                    <a:pt x="143551" y="208003"/>
                    <a:pt x="143551" y="295678"/>
                  </a:cubicBezTo>
                  <a:lnTo>
                    <a:pt x="143551" y="1349780"/>
                  </a:lnTo>
                  <a:cubicBezTo>
                    <a:pt x="143551" y="1437455"/>
                    <a:pt x="214625" y="1508529"/>
                    <a:pt x="302300" y="1508529"/>
                  </a:cubicBezTo>
                  <a:lnTo>
                    <a:pt x="3745641" y="1508529"/>
                  </a:lnTo>
                  <a:cubicBezTo>
                    <a:pt x="3833316" y="1508529"/>
                    <a:pt x="3904390" y="1437455"/>
                    <a:pt x="3904390" y="1349780"/>
                  </a:cubicBezTo>
                  <a:lnTo>
                    <a:pt x="3904390" y="1003820"/>
                  </a:lnTo>
                  <a:lnTo>
                    <a:pt x="3935429" y="1013455"/>
                  </a:lnTo>
                  <a:cubicBezTo>
                    <a:pt x="3948103" y="1016048"/>
                    <a:pt x="3961224" y="1017410"/>
                    <a:pt x="3974664" y="1017410"/>
                  </a:cubicBezTo>
                  <a:cubicBezTo>
                    <a:pt x="3988104" y="1017410"/>
                    <a:pt x="4001226" y="1016048"/>
                    <a:pt x="4013899" y="1013455"/>
                  </a:cubicBezTo>
                  <a:lnTo>
                    <a:pt x="4047942" y="1002887"/>
                  </a:lnTo>
                  <a:lnTo>
                    <a:pt x="4047942" y="1371210"/>
                  </a:lnTo>
                  <a:cubicBezTo>
                    <a:pt x="4047942" y="1522673"/>
                    <a:pt x="3925157" y="1645458"/>
                    <a:pt x="3773694" y="1645458"/>
                  </a:cubicBezTo>
                  <a:lnTo>
                    <a:pt x="274248" y="1645458"/>
                  </a:lnTo>
                  <a:cubicBezTo>
                    <a:pt x="122785" y="1645458"/>
                    <a:pt x="0" y="1522673"/>
                    <a:pt x="0" y="1371210"/>
                  </a:cubicBezTo>
                  <a:lnTo>
                    <a:pt x="0" y="274248"/>
                  </a:lnTo>
                  <a:cubicBezTo>
                    <a:pt x="0" y="122785"/>
                    <a:pt x="122785" y="0"/>
                    <a:pt x="274248"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80" name="Google Shape;180;p25"/>
            <p:cNvSpPr/>
            <p:nvPr/>
          </p:nvSpPr>
          <p:spPr>
            <a:xfrm>
              <a:off x="2879176" y="1577127"/>
              <a:ext cx="3164424" cy="1030386"/>
            </a:xfrm>
            <a:custGeom>
              <a:avLst/>
              <a:gdLst/>
              <a:ahLst/>
              <a:cxnLst/>
              <a:rect l="l" t="t" r="r" b="b"/>
              <a:pathLst>
                <a:path w="3164424" h="1030386" extrusionOk="0">
                  <a:moveTo>
                    <a:pt x="3073718" y="635965"/>
                  </a:moveTo>
                  <a:cubicBezTo>
                    <a:pt x="3098857" y="635965"/>
                    <a:pt x="3120260" y="644459"/>
                    <a:pt x="3137926" y="661445"/>
                  </a:cubicBezTo>
                  <a:cubicBezTo>
                    <a:pt x="3155591" y="678431"/>
                    <a:pt x="3164424" y="699494"/>
                    <a:pt x="3164424" y="724634"/>
                  </a:cubicBezTo>
                  <a:cubicBezTo>
                    <a:pt x="3164424" y="749094"/>
                    <a:pt x="3155761" y="769987"/>
                    <a:pt x="3138435" y="787313"/>
                  </a:cubicBezTo>
                  <a:cubicBezTo>
                    <a:pt x="3121109" y="804639"/>
                    <a:pt x="3100216" y="813302"/>
                    <a:pt x="3075756" y="813302"/>
                  </a:cubicBezTo>
                  <a:cubicBezTo>
                    <a:pt x="3051296" y="813302"/>
                    <a:pt x="3030233" y="804809"/>
                    <a:pt x="3012567" y="787823"/>
                  </a:cubicBezTo>
                  <a:cubicBezTo>
                    <a:pt x="2994901" y="770836"/>
                    <a:pt x="2986069" y="750113"/>
                    <a:pt x="2986069" y="725653"/>
                  </a:cubicBezTo>
                  <a:cubicBezTo>
                    <a:pt x="2986069" y="701193"/>
                    <a:pt x="2994561" y="680130"/>
                    <a:pt x="3011548" y="662464"/>
                  </a:cubicBezTo>
                  <a:cubicBezTo>
                    <a:pt x="3028534" y="644798"/>
                    <a:pt x="3049258" y="635965"/>
                    <a:pt x="3073718" y="635965"/>
                  </a:cubicBezTo>
                  <a:close/>
                  <a:moveTo>
                    <a:pt x="769106" y="380153"/>
                  </a:moveTo>
                  <a:cubicBezTo>
                    <a:pt x="749402" y="380153"/>
                    <a:pt x="732415" y="384059"/>
                    <a:pt x="718147" y="391873"/>
                  </a:cubicBezTo>
                  <a:cubicBezTo>
                    <a:pt x="703879" y="399687"/>
                    <a:pt x="692158" y="409879"/>
                    <a:pt x="682985" y="422448"/>
                  </a:cubicBezTo>
                  <a:cubicBezTo>
                    <a:pt x="673813" y="435018"/>
                    <a:pt x="666849" y="449626"/>
                    <a:pt x="662092" y="466273"/>
                  </a:cubicBezTo>
                  <a:cubicBezTo>
                    <a:pt x="657336" y="482919"/>
                    <a:pt x="654958" y="499736"/>
                    <a:pt x="654958" y="516722"/>
                  </a:cubicBezTo>
                  <a:cubicBezTo>
                    <a:pt x="654958" y="535067"/>
                    <a:pt x="656827" y="553242"/>
                    <a:pt x="660564" y="571248"/>
                  </a:cubicBezTo>
                  <a:cubicBezTo>
                    <a:pt x="664300" y="589253"/>
                    <a:pt x="670416" y="605390"/>
                    <a:pt x="678909" y="619659"/>
                  </a:cubicBezTo>
                  <a:cubicBezTo>
                    <a:pt x="687402" y="633927"/>
                    <a:pt x="698783" y="645648"/>
                    <a:pt x="713051" y="654820"/>
                  </a:cubicBezTo>
                  <a:cubicBezTo>
                    <a:pt x="727320" y="663993"/>
                    <a:pt x="745325" y="668579"/>
                    <a:pt x="767067" y="668579"/>
                  </a:cubicBezTo>
                  <a:cubicBezTo>
                    <a:pt x="786092" y="668579"/>
                    <a:pt x="802908" y="664333"/>
                    <a:pt x="817517" y="655839"/>
                  </a:cubicBezTo>
                  <a:cubicBezTo>
                    <a:pt x="832125" y="647346"/>
                    <a:pt x="844185" y="636305"/>
                    <a:pt x="853697" y="622716"/>
                  </a:cubicBezTo>
                  <a:cubicBezTo>
                    <a:pt x="863210" y="609127"/>
                    <a:pt x="870344" y="593840"/>
                    <a:pt x="875100" y="576853"/>
                  </a:cubicBezTo>
                  <a:cubicBezTo>
                    <a:pt x="879856" y="559867"/>
                    <a:pt x="882234" y="542881"/>
                    <a:pt x="882234" y="525895"/>
                  </a:cubicBezTo>
                  <a:cubicBezTo>
                    <a:pt x="882234" y="508908"/>
                    <a:pt x="880026" y="491582"/>
                    <a:pt x="875609" y="473917"/>
                  </a:cubicBezTo>
                  <a:cubicBezTo>
                    <a:pt x="871193" y="456251"/>
                    <a:pt x="864399" y="440624"/>
                    <a:pt x="855226" y="427035"/>
                  </a:cubicBezTo>
                  <a:cubicBezTo>
                    <a:pt x="846053" y="413446"/>
                    <a:pt x="834333" y="402235"/>
                    <a:pt x="820064" y="393402"/>
                  </a:cubicBezTo>
                  <a:cubicBezTo>
                    <a:pt x="805796" y="384569"/>
                    <a:pt x="788810" y="380153"/>
                    <a:pt x="769106" y="380153"/>
                  </a:cubicBezTo>
                  <a:close/>
                  <a:moveTo>
                    <a:pt x="1609344" y="377095"/>
                  </a:moveTo>
                  <a:cubicBezTo>
                    <a:pt x="1588961" y="377095"/>
                    <a:pt x="1571465" y="381511"/>
                    <a:pt x="1556857" y="390344"/>
                  </a:cubicBezTo>
                  <a:cubicBezTo>
                    <a:pt x="1542248" y="399177"/>
                    <a:pt x="1530188" y="410728"/>
                    <a:pt x="1520676" y="424996"/>
                  </a:cubicBezTo>
                  <a:cubicBezTo>
                    <a:pt x="1511164" y="439265"/>
                    <a:pt x="1504199" y="455232"/>
                    <a:pt x="1499783" y="472898"/>
                  </a:cubicBezTo>
                  <a:cubicBezTo>
                    <a:pt x="1495366" y="490563"/>
                    <a:pt x="1493158" y="507889"/>
                    <a:pt x="1493158" y="524875"/>
                  </a:cubicBezTo>
                  <a:cubicBezTo>
                    <a:pt x="1493158" y="542541"/>
                    <a:pt x="1495366" y="560207"/>
                    <a:pt x="1499783" y="577873"/>
                  </a:cubicBezTo>
                  <a:cubicBezTo>
                    <a:pt x="1504199" y="595538"/>
                    <a:pt x="1510994" y="611505"/>
                    <a:pt x="1520166" y="625774"/>
                  </a:cubicBezTo>
                  <a:cubicBezTo>
                    <a:pt x="1529339" y="640042"/>
                    <a:pt x="1541059" y="651593"/>
                    <a:pt x="1555328" y="660426"/>
                  </a:cubicBezTo>
                  <a:cubicBezTo>
                    <a:pt x="1569596" y="669259"/>
                    <a:pt x="1586922" y="673675"/>
                    <a:pt x="1607306" y="673675"/>
                  </a:cubicBezTo>
                  <a:cubicBezTo>
                    <a:pt x="1628369" y="673675"/>
                    <a:pt x="1646204" y="669089"/>
                    <a:pt x="1660812" y="659916"/>
                  </a:cubicBezTo>
                  <a:cubicBezTo>
                    <a:pt x="1675421" y="650744"/>
                    <a:pt x="1687311" y="638853"/>
                    <a:pt x="1696483" y="624245"/>
                  </a:cubicBezTo>
                  <a:cubicBezTo>
                    <a:pt x="1705656" y="609637"/>
                    <a:pt x="1712111" y="593330"/>
                    <a:pt x="1715848" y="575325"/>
                  </a:cubicBezTo>
                  <a:cubicBezTo>
                    <a:pt x="1719585" y="557319"/>
                    <a:pt x="1721453" y="539144"/>
                    <a:pt x="1721453" y="520799"/>
                  </a:cubicBezTo>
                  <a:cubicBezTo>
                    <a:pt x="1721453" y="503133"/>
                    <a:pt x="1719415" y="485807"/>
                    <a:pt x="1715338" y="468821"/>
                  </a:cubicBezTo>
                  <a:cubicBezTo>
                    <a:pt x="1711261" y="451835"/>
                    <a:pt x="1704807" y="436547"/>
                    <a:pt x="1695974" y="422958"/>
                  </a:cubicBezTo>
                  <a:cubicBezTo>
                    <a:pt x="1687141" y="409369"/>
                    <a:pt x="1675590" y="398328"/>
                    <a:pt x="1661322" y="389835"/>
                  </a:cubicBezTo>
                  <a:cubicBezTo>
                    <a:pt x="1647053" y="381342"/>
                    <a:pt x="1629728" y="377095"/>
                    <a:pt x="1609344" y="377095"/>
                  </a:cubicBezTo>
                  <a:close/>
                  <a:moveTo>
                    <a:pt x="1800439" y="249826"/>
                  </a:moveTo>
                  <a:cubicBezTo>
                    <a:pt x="1806215" y="249741"/>
                    <a:pt x="1811820" y="250038"/>
                    <a:pt x="1817256" y="250717"/>
                  </a:cubicBezTo>
                  <a:cubicBezTo>
                    <a:pt x="1835601" y="252076"/>
                    <a:pt x="1849360" y="259210"/>
                    <a:pt x="1858532" y="272120"/>
                  </a:cubicBezTo>
                  <a:cubicBezTo>
                    <a:pt x="1867705" y="285030"/>
                    <a:pt x="1872291" y="300317"/>
                    <a:pt x="1872291" y="317983"/>
                  </a:cubicBezTo>
                  <a:lnTo>
                    <a:pt x="1872291" y="799034"/>
                  </a:lnTo>
                  <a:lnTo>
                    <a:pt x="1730626" y="799034"/>
                  </a:lnTo>
                  <a:cubicBezTo>
                    <a:pt x="1730626" y="794957"/>
                    <a:pt x="1730456" y="789181"/>
                    <a:pt x="1730116" y="781708"/>
                  </a:cubicBezTo>
                  <a:cubicBezTo>
                    <a:pt x="1729776" y="774234"/>
                    <a:pt x="1729607" y="766760"/>
                    <a:pt x="1729607" y="759286"/>
                  </a:cubicBezTo>
                  <a:cubicBezTo>
                    <a:pt x="1729607" y="751812"/>
                    <a:pt x="1729776" y="745187"/>
                    <a:pt x="1730116" y="739412"/>
                  </a:cubicBezTo>
                  <a:cubicBezTo>
                    <a:pt x="1730456" y="733636"/>
                    <a:pt x="1730626" y="730749"/>
                    <a:pt x="1730626" y="730749"/>
                  </a:cubicBezTo>
                  <a:cubicBezTo>
                    <a:pt x="1714998" y="756568"/>
                    <a:pt x="1694955" y="775592"/>
                    <a:pt x="1670495" y="787823"/>
                  </a:cubicBezTo>
                  <a:cubicBezTo>
                    <a:pt x="1646034" y="800053"/>
                    <a:pt x="1619196" y="806168"/>
                    <a:pt x="1589980" y="806168"/>
                  </a:cubicBezTo>
                  <a:cubicBezTo>
                    <a:pt x="1551251" y="806168"/>
                    <a:pt x="1516090" y="798524"/>
                    <a:pt x="1484495" y="783236"/>
                  </a:cubicBezTo>
                  <a:cubicBezTo>
                    <a:pt x="1452901" y="767949"/>
                    <a:pt x="1426062" y="747395"/>
                    <a:pt x="1403980" y="721576"/>
                  </a:cubicBezTo>
                  <a:cubicBezTo>
                    <a:pt x="1381898" y="695757"/>
                    <a:pt x="1364912" y="666031"/>
                    <a:pt x="1353022" y="632398"/>
                  </a:cubicBezTo>
                  <a:cubicBezTo>
                    <a:pt x="1341131" y="598766"/>
                    <a:pt x="1335186" y="563264"/>
                    <a:pt x="1335186" y="525895"/>
                  </a:cubicBezTo>
                  <a:cubicBezTo>
                    <a:pt x="1335186" y="497358"/>
                    <a:pt x="1339093" y="469161"/>
                    <a:pt x="1346907" y="441303"/>
                  </a:cubicBezTo>
                  <a:cubicBezTo>
                    <a:pt x="1354720" y="413446"/>
                    <a:pt x="1365931" y="388136"/>
                    <a:pt x="1380539" y="365375"/>
                  </a:cubicBezTo>
                  <a:cubicBezTo>
                    <a:pt x="1395147" y="342613"/>
                    <a:pt x="1412983" y="322909"/>
                    <a:pt x="1434046" y="306262"/>
                  </a:cubicBezTo>
                  <a:cubicBezTo>
                    <a:pt x="1455109" y="289616"/>
                    <a:pt x="1479229" y="277556"/>
                    <a:pt x="1506407" y="270082"/>
                  </a:cubicBezTo>
                  <a:cubicBezTo>
                    <a:pt x="1530868" y="263967"/>
                    <a:pt x="1555498" y="262438"/>
                    <a:pt x="1580298" y="265495"/>
                  </a:cubicBezTo>
                  <a:cubicBezTo>
                    <a:pt x="1605097" y="268553"/>
                    <a:pt x="1627180" y="273139"/>
                    <a:pt x="1646544" y="279254"/>
                  </a:cubicBezTo>
                  <a:cubicBezTo>
                    <a:pt x="1665908" y="285369"/>
                    <a:pt x="1681705" y="291654"/>
                    <a:pt x="1693936" y="298109"/>
                  </a:cubicBezTo>
                  <a:cubicBezTo>
                    <a:pt x="1706166" y="304564"/>
                    <a:pt x="1712281" y="307791"/>
                    <a:pt x="1712281" y="307791"/>
                  </a:cubicBezTo>
                  <a:cubicBezTo>
                    <a:pt x="1712281" y="307791"/>
                    <a:pt x="1714149" y="303035"/>
                    <a:pt x="1717886" y="293523"/>
                  </a:cubicBezTo>
                  <a:cubicBezTo>
                    <a:pt x="1721623" y="284010"/>
                    <a:pt x="1730286" y="275178"/>
                    <a:pt x="1743875" y="267024"/>
                  </a:cubicBezTo>
                  <a:cubicBezTo>
                    <a:pt x="1757464" y="258191"/>
                    <a:pt x="1770374" y="252926"/>
                    <a:pt x="1782604" y="251227"/>
                  </a:cubicBezTo>
                  <a:cubicBezTo>
                    <a:pt x="1788719" y="250378"/>
                    <a:pt x="1794664" y="249911"/>
                    <a:pt x="1800439" y="249826"/>
                  </a:cubicBezTo>
                  <a:close/>
                  <a:moveTo>
                    <a:pt x="579539" y="241545"/>
                  </a:moveTo>
                  <a:cubicBezTo>
                    <a:pt x="601961" y="241545"/>
                    <a:pt x="617758" y="249358"/>
                    <a:pt x="626931" y="264986"/>
                  </a:cubicBezTo>
                  <a:cubicBezTo>
                    <a:pt x="636103" y="280613"/>
                    <a:pt x="641709" y="297599"/>
                    <a:pt x="643747" y="315945"/>
                  </a:cubicBezTo>
                  <a:cubicBezTo>
                    <a:pt x="661413" y="292164"/>
                    <a:pt x="683155" y="274158"/>
                    <a:pt x="708974" y="261928"/>
                  </a:cubicBezTo>
                  <a:cubicBezTo>
                    <a:pt x="734794" y="249698"/>
                    <a:pt x="762311" y="243583"/>
                    <a:pt x="791528" y="243583"/>
                  </a:cubicBezTo>
                  <a:cubicBezTo>
                    <a:pt x="829577" y="243583"/>
                    <a:pt x="863889" y="251737"/>
                    <a:pt x="894464" y="268043"/>
                  </a:cubicBezTo>
                  <a:cubicBezTo>
                    <a:pt x="925039" y="284350"/>
                    <a:pt x="951028" y="305923"/>
                    <a:pt x="972431" y="332761"/>
                  </a:cubicBezTo>
                  <a:cubicBezTo>
                    <a:pt x="993834" y="359599"/>
                    <a:pt x="1010310" y="390005"/>
                    <a:pt x="1021861" y="423977"/>
                  </a:cubicBezTo>
                  <a:cubicBezTo>
                    <a:pt x="1033412" y="457950"/>
                    <a:pt x="1039187" y="492602"/>
                    <a:pt x="1039187" y="527933"/>
                  </a:cubicBezTo>
                  <a:cubicBezTo>
                    <a:pt x="1039187" y="564623"/>
                    <a:pt x="1033242" y="599785"/>
                    <a:pt x="1021351" y="633418"/>
                  </a:cubicBezTo>
                  <a:cubicBezTo>
                    <a:pt x="1009461" y="667050"/>
                    <a:pt x="992645" y="696776"/>
                    <a:pt x="970902" y="722595"/>
                  </a:cubicBezTo>
                  <a:cubicBezTo>
                    <a:pt x="949160" y="748415"/>
                    <a:pt x="922661" y="769138"/>
                    <a:pt x="891407" y="784765"/>
                  </a:cubicBezTo>
                  <a:cubicBezTo>
                    <a:pt x="860152" y="800392"/>
                    <a:pt x="825160" y="808206"/>
                    <a:pt x="786432" y="808206"/>
                  </a:cubicBezTo>
                  <a:cubicBezTo>
                    <a:pt x="736152" y="808206"/>
                    <a:pt x="693687" y="790880"/>
                    <a:pt x="659035" y="756228"/>
                  </a:cubicBezTo>
                  <a:lnTo>
                    <a:pt x="659035" y="1030386"/>
                  </a:lnTo>
                  <a:lnTo>
                    <a:pt x="503101" y="1030386"/>
                  </a:lnTo>
                  <a:lnTo>
                    <a:pt x="503101" y="322060"/>
                  </a:lnTo>
                  <a:cubicBezTo>
                    <a:pt x="503101" y="298279"/>
                    <a:pt x="509896" y="278915"/>
                    <a:pt x="523485" y="263967"/>
                  </a:cubicBezTo>
                  <a:cubicBezTo>
                    <a:pt x="537074" y="249019"/>
                    <a:pt x="555758" y="241545"/>
                    <a:pt x="579539" y="241545"/>
                  </a:cubicBezTo>
                  <a:close/>
                  <a:moveTo>
                    <a:pt x="2161870" y="240526"/>
                  </a:moveTo>
                  <a:cubicBezTo>
                    <a:pt x="2175459" y="240526"/>
                    <a:pt x="2193465" y="242224"/>
                    <a:pt x="2215886" y="245621"/>
                  </a:cubicBezTo>
                  <a:cubicBezTo>
                    <a:pt x="2238308" y="249019"/>
                    <a:pt x="2260221" y="254454"/>
                    <a:pt x="2281623" y="261928"/>
                  </a:cubicBezTo>
                  <a:cubicBezTo>
                    <a:pt x="2303026" y="269402"/>
                    <a:pt x="2321541" y="279594"/>
                    <a:pt x="2337168" y="292504"/>
                  </a:cubicBezTo>
                  <a:cubicBezTo>
                    <a:pt x="2352795" y="305413"/>
                    <a:pt x="2360609" y="321040"/>
                    <a:pt x="2360609" y="339386"/>
                  </a:cubicBezTo>
                  <a:cubicBezTo>
                    <a:pt x="2360609" y="355692"/>
                    <a:pt x="2354834" y="369451"/>
                    <a:pt x="2343283" y="380662"/>
                  </a:cubicBezTo>
                  <a:cubicBezTo>
                    <a:pt x="2331733" y="391873"/>
                    <a:pt x="2318144" y="397479"/>
                    <a:pt x="2302516" y="397479"/>
                  </a:cubicBezTo>
                  <a:cubicBezTo>
                    <a:pt x="2292325" y="397479"/>
                    <a:pt x="2281793" y="395440"/>
                    <a:pt x="2270922" y="391364"/>
                  </a:cubicBezTo>
                  <a:cubicBezTo>
                    <a:pt x="2260051" y="387287"/>
                    <a:pt x="2248500" y="382701"/>
                    <a:pt x="2236270" y="377605"/>
                  </a:cubicBezTo>
                  <a:cubicBezTo>
                    <a:pt x="2224040" y="372509"/>
                    <a:pt x="2211130" y="367922"/>
                    <a:pt x="2197541" y="363846"/>
                  </a:cubicBezTo>
                  <a:cubicBezTo>
                    <a:pt x="2183952" y="359769"/>
                    <a:pt x="2169684" y="357731"/>
                    <a:pt x="2154736" y="357731"/>
                  </a:cubicBezTo>
                  <a:cubicBezTo>
                    <a:pt x="2147941" y="357731"/>
                    <a:pt x="2140977" y="358580"/>
                    <a:pt x="2133843" y="360279"/>
                  </a:cubicBezTo>
                  <a:cubicBezTo>
                    <a:pt x="2126709" y="361977"/>
                    <a:pt x="2120424" y="364865"/>
                    <a:pt x="2114988" y="368942"/>
                  </a:cubicBezTo>
                  <a:cubicBezTo>
                    <a:pt x="2109553" y="372339"/>
                    <a:pt x="2105136" y="376755"/>
                    <a:pt x="2101739" y="382191"/>
                  </a:cubicBezTo>
                  <a:cubicBezTo>
                    <a:pt x="2098342" y="387627"/>
                    <a:pt x="2096643" y="394081"/>
                    <a:pt x="2096643" y="401555"/>
                  </a:cubicBezTo>
                  <a:cubicBezTo>
                    <a:pt x="2096643" y="412426"/>
                    <a:pt x="2103438" y="421599"/>
                    <a:pt x="2117026" y="429073"/>
                  </a:cubicBezTo>
                  <a:cubicBezTo>
                    <a:pt x="2130615" y="436547"/>
                    <a:pt x="2147772" y="444021"/>
                    <a:pt x="2168495" y="451495"/>
                  </a:cubicBezTo>
                  <a:cubicBezTo>
                    <a:pt x="2189218" y="458969"/>
                    <a:pt x="2211640" y="467292"/>
                    <a:pt x="2235760" y="476465"/>
                  </a:cubicBezTo>
                  <a:cubicBezTo>
                    <a:pt x="2259881" y="485637"/>
                    <a:pt x="2282303" y="497018"/>
                    <a:pt x="2303026" y="510607"/>
                  </a:cubicBezTo>
                  <a:cubicBezTo>
                    <a:pt x="2323749" y="524196"/>
                    <a:pt x="2340905" y="541012"/>
                    <a:pt x="2354494" y="561056"/>
                  </a:cubicBezTo>
                  <a:cubicBezTo>
                    <a:pt x="2368083" y="581100"/>
                    <a:pt x="2374878" y="605730"/>
                    <a:pt x="2374878" y="634946"/>
                  </a:cubicBezTo>
                  <a:cubicBezTo>
                    <a:pt x="2374878" y="664163"/>
                    <a:pt x="2368083" y="689472"/>
                    <a:pt x="2354494" y="710875"/>
                  </a:cubicBezTo>
                  <a:cubicBezTo>
                    <a:pt x="2340905" y="732278"/>
                    <a:pt x="2323409" y="750113"/>
                    <a:pt x="2302007" y="764382"/>
                  </a:cubicBezTo>
                  <a:cubicBezTo>
                    <a:pt x="2280604" y="778650"/>
                    <a:pt x="2256653" y="789181"/>
                    <a:pt x="2230155" y="795976"/>
                  </a:cubicBezTo>
                  <a:cubicBezTo>
                    <a:pt x="2203656" y="802770"/>
                    <a:pt x="2177837" y="806168"/>
                    <a:pt x="2152698" y="806168"/>
                  </a:cubicBezTo>
                  <a:cubicBezTo>
                    <a:pt x="2115328" y="806168"/>
                    <a:pt x="2076939" y="799713"/>
                    <a:pt x="2037531" y="786803"/>
                  </a:cubicBezTo>
                  <a:cubicBezTo>
                    <a:pt x="1998123" y="773894"/>
                    <a:pt x="1963471" y="757247"/>
                    <a:pt x="1933575" y="736864"/>
                  </a:cubicBezTo>
                  <a:lnTo>
                    <a:pt x="1979438" y="623735"/>
                  </a:lnTo>
                  <a:cubicBezTo>
                    <a:pt x="1990309" y="629850"/>
                    <a:pt x="2003219" y="636305"/>
                    <a:pt x="2018167" y="643100"/>
                  </a:cubicBezTo>
                  <a:cubicBezTo>
                    <a:pt x="2033114" y="649894"/>
                    <a:pt x="2048232" y="656179"/>
                    <a:pt x="2063520" y="661954"/>
                  </a:cubicBezTo>
                  <a:cubicBezTo>
                    <a:pt x="2078807" y="667730"/>
                    <a:pt x="2094095" y="672486"/>
                    <a:pt x="2109383" y="676223"/>
                  </a:cubicBezTo>
                  <a:cubicBezTo>
                    <a:pt x="2124670" y="679960"/>
                    <a:pt x="2138429" y="681828"/>
                    <a:pt x="2150659" y="681828"/>
                  </a:cubicBezTo>
                  <a:cubicBezTo>
                    <a:pt x="2158133" y="681828"/>
                    <a:pt x="2165947" y="680979"/>
                    <a:pt x="2174100" y="679280"/>
                  </a:cubicBezTo>
                  <a:cubicBezTo>
                    <a:pt x="2182254" y="677582"/>
                    <a:pt x="2189728" y="674694"/>
                    <a:pt x="2196522" y="670617"/>
                  </a:cubicBezTo>
                  <a:cubicBezTo>
                    <a:pt x="2203317" y="666541"/>
                    <a:pt x="2208922" y="661445"/>
                    <a:pt x="2213338" y="655330"/>
                  </a:cubicBezTo>
                  <a:cubicBezTo>
                    <a:pt x="2217755" y="649215"/>
                    <a:pt x="2219963" y="641741"/>
                    <a:pt x="2219963" y="632908"/>
                  </a:cubicBezTo>
                  <a:cubicBezTo>
                    <a:pt x="2219963" y="619319"/>
                    <a:pt x="2213169" y="608278"/>
                    <a:pt x="2199580" y="599785"/>
                  </a:cubicBezTo>
                  <a:cubicBezTo>
                    <a:pt x="2185991" y="591292"/>
                    <a:pt x="2169004" y="583478"/>
                    <a:pt x="2148621" y="576344"/>
                  </a:cubicBezTo>
                  <a:cubicBezTo>
                    <a:pt x="2128237" y="569210"/>
                    <a:pt x="2106155" y="561736"/>
                    <a:pt x="2082375" y="553922"/>
                  </a:cubicBezTo>
                  <a:cubicBezTo>
                    <a:pt x="2058594" y="546108"/>
                    <a:pt x="2036512" y="535916"/>
                    <a:pt x="2016128" y="523347"/>
                  </a:cubicBezTo>
                  <a:cubicBezTo>
                    <a:pt x="1995745" y="510777"/>
                    <a:pt x="1978758" y="495150"/>
                    <a:pt x="1965170" y="476465"/>
                  </a:cubicBezTo>
                  <a:cubicBezTo>
                    <a:pt x="1951580" y="457780"/>
                    <a:pt x="1944786" y="434169"/>
                    <a:pt x="1944786" y="405632"/>
                  </a:cubicBezTo>
                  <a:cubicBezTo>
                    <a:pt x="1944786" y="377775"/>
                    <a:pt x="1951580" y="353484"/>
                    <a:pt x="1965170" y="332761"/>
                  </a:cubicBezTo>
                  <a:cubicBezTo>
                    <a:pt x="1978758" y="312038"/>
                    <a:pt x="1996084" y="294882"/>
                    <a:pt x="2017147" y="281293"/>
                  </a:cubicBezTo>
                  <a:cubicBezTo>
                    <a:pt x="2038210" y="267704"/>
                    <a:pt x="2061481" y="257512"/>
                    <a:pt x="2086961" y="250717"/>
                  </a:cubicBezTo>
                  <a:cubicBezTo>
                    <a:pt x="2112440" y="243923"/>
                    <a:pt x="2137410" y="240526"/>
                    <a:pt x="2161870" y="240526"/>
                  </a:cubicBezTo>
                  <a:close/>
                  <a:moveTo>
                    <a:pt x="228295" y="240526"/>
                  </a:moveTo>
                  <a:cubicBezTo>
                    <a:pt x="241884" y="240526"/>
                    <a:pt x="259890" y="242224"/>
                    <a:pt x="282312" y="245621"/>
                  </a:cubicBezTo>
                  <a:cubicBezTo>
                    <a:pt x="304733" y="249019"/>
                    <a:pt x="326646" y="254454"/>
                    <a:pt x="348048" y="261928"/>
                  </a:cubicBezTo>
                  <a:cubicBezTo>
                    <a:pt x="369451" y="269402"/>
                    <a:pt x="387966" y="279594"/>
                    <a:pt x="403593" y="292504"/>
                  </a:cubicBezTo>
                  <a:cubicBezTo>
                    <a:pt x="419221" y="305413"/>
                    <a:pt x="427034" y="321040"/>
                    <a:pt x="427034" y="339386"/>
                  </a:cubicBezTo>
                  <a:cubicBezTo>
                    <a:pt x="427034" y="355692"/>
                    <a:pt x="421259" y="369451"/>
                    <a:pt x="409708" y="380662"/>
                  </a:cubicBezTo>
                  <a:cubicBezTo>
                    <a:pt x="398158" y="391873"/>
                    <a:pt x="384569" y="397479"/>
                    <a:pt x="368941" y="397479"/>
                  </a:cubicBezTo>
                  <a:cubicBezTo>
                    <a:pt x="358750" y="397479"/>
                    <a:pt x="348218" y="395440"/>
                    <a:pt x="337347" y="391364"/>
                  </a:cubicBezTo>
                  <a:cubicBezTo>
                    <a:pt x="326476" y="387287"/>
                    <a:pt x="314925" y="382701"/>
                    <a:pt x="302695" y="377605"/>
                  </a:cubicBezTo>
                  <a:cubicBezTo>
                    <a:pt x="290465" y="372509"/>
                    <a:pt x="277555" y="367922"/>
                    <a:pt x="263966" y="363846"/>
                  </a:cubicBezTo>
                  <a:cubicBezTo>
                    <a:pt x="250377" y="359769"/>
                    <a:pt x="236109" y="357731"/>
                    <a:pt x="221161" y="357731"/>
                  </a:cubicBezTo>
                  <a:cubicBezTo>
                    <a:pt x="214367" y="357731"/>
                    <a:pt x="207402" y="358580"/>
                    <a:pt x="200268" y="360279"/>
                  </a:cubicBezTo>
                  <a:cubicBezTo>
                    <a:pt x="193134" y="361977"/>
                    <a:pt x="186849" y="364865"/>
                    <a:pt x="181413" y="368942"/>
                  </a:cubicBezTo>
                  <a:cubicBezTo>
                    <a:pt x="175978" y="372339"/>
                    <a:pt x="171561" y="376755"/>
                    <a:pt x="168164" y="382191"/>
                  </a:cubicBezTo>
                  <a:cubicBezTo>
                    <a:pt x="164767" y="387627"/>
                    <a:pt x="163068" y="394081"/>
                    <a:pt x="163068" y="401555"/>
                  </a:cubicBezTo>
                  <a:cubicBezTo>
                    <a:pt x="163068" y="412426"/>
                    <a:pt x="169863" y="421599"/>
                    <a:pt x="183452" y="429073"/>
                  </a:cubicBezTo>
                  <a:cubicBezTo>
                    <a:pt x="197041" y="436547"/>
                    <a:pt x="214197" y="444021"/>
                    <a:pt x="234920" y="451495"/>
                  </a:cubicBezTo>
                  <a:cubicBezTo>
                    <a:pt x="255643" y="458969"/>
                    <a:pt x="278065" y="467292"/>
                    <a:pt x="302185" y="476465"/>
                  </a:cubicBezTo>
                  <a:cubicBezTo>
                    <a:pt x="326306" y="485637"/>
                    <a:pt x="348728" y="497018"/>
                    <a:pt x="369451" y="510607"/>
                  </a:cubicBezTo>
                  <a:cubicBezTo>
                    <a:pt x="390174" y="524196"/>
                    <a:pt x="407330" y="541012"/>
                    <a:pt x="420919" y="561056"/>
                  </a:cubicBezTo>
                  <a:cubicBezTo>
                    <a:pt x="434508" y="581100"/>
                    <a:pt x="441303" y="605730"/>
                    <a:pt x="441303" y="634946"/>
                  </a:cubicBezTo>
                  <a:cubicBezTo>
                    <a:pt x="441303" y="664163"/>
                    <a:pt x="434508" y="689472"/>
                    <a:pt x="420919" y="710875"/>
                  </a:cubicBezTo>
                  <a:cubicBezTo>
                    <a:pt x="407330" y="732278"/>
                    <a:pt x="389835" y="750113"/>
                    <a:pt x="368432" y="764382"/>
                  </a:cubicBezTo>
                  <a:cubicBezTo>
                    <a:pt x="347029" y="778650"/>
                    <a:pt x="323079" y="789181"/>
                    <a:pt x="296580" y="795976"/>
                  </a:cubicBezTo>
                  <a:cubicBezTo>
                    <a:pt x="270081" y="802770"/>
                    <a:pt x="244262" y="806168"/>
                    <a:pt x="219123" y="806168"/>
                  </a:cubicBezTo>
                  <a:cubicBezTo>
                    <a:pt x="181753" y="806168"/>
                    <a:pt x="143364" y="799713"/>
                    <a:pt x="103956" y="786803"/>
                  </a:cubicBezTo>
                  <a:cubicBezTo>
                    <a:pt x="64548" y="773894"/>
                    <a:pt x="29896" y="757247"/>
                    <a:pt x="0" y="736864"/>
                  </a:cubicBezTo>
                  <a:lnTo>
                    <a:pt x="45863" y="623735"/>
                  </a:lnTo>
                  <a:cubicBezTo>
                    <a:pt x="56734" y="629850"/>
                    <a:pt x="69644" y="636305"/>
                    <a:pt x="84592" y="643100"/>
                  </a:cubicBezTo>
                  <a:cubicBezTo>
                    <a:pt x="99540" y="649894"/>
                    <a:pt x="114657" y="656179"/>
                    <a:pt x="129945" y="661954"/>
                  </a:cubicBezTo>
                  <a:cubicBezTo>
                    <a:pt x="145233" y="667730"/>
                    <a:pt x="160520" y="672486"/>
                    <a:pt x="175808" y="676223"/>
                  </a:cubicBezTo>
                  <a:cubicBezTo>
                    <a:pt x="191095" y="679960"/>
                    <a:pt x="204854" y="681828"/>
                    <a:pt x="217084" y="681828"/>
                  </a:cubicBezTo>
                  <a:cubicBezTo>
                    <a:pt x="224558" y="681828"/>
                    <a:pt x="232372" y="680979"/>
                    <a:pt x="240525" y="679280"/>
                  </a:cubicBezTo>
                  <a:cubicBezTo>
                    <a:pt x="248679" y="677582"/>
                    <a:pt x="256153" y="674694"/>
                    <a:pt x="262947" y="670617"/>
                  </a:cubicBezTo>
                  <a:cubicBezTo>
                    <a:pt x="269742" y="666541"/>
                    <a:pt x="275347" y="661445"/>
                    <a:pt x="279764" y="655330"/>
                  </a:cubicBezTo>
                  <a:cubicBezTo>
                    <a:pt x="284180" y="649215"/>
                    <a:pt x="286388" y="641741"/>
                    <a:pt x="286388" y="632908"/>
                  </a:cubicBezTo>
                  <a:cubicBezTo>
                    <a:pt x="286388" y="619319"/>
                    <a:pt x="279594" y="608278"/>
                    <a:pt x="266005" y="599785"/>
                  </a:cubicBezTo>
                  <a:cubicBezTo>
                    <a:pt x="252416" y="591292"/>
                    <a:pt x="235430" y="583478"/>
                    <a:pt x="215046" y="576344"/>
                  </a:cubicBezTo>
                  <a:cubicBezTo>
                    <a:pt x="194663" y="569210"/>
                    <a:pt x="172580" y="561736"/>
                    <a:pt x="148800" y="553922"/>
                  </a:cubicBezTo>
                  <a:cubicBezTo>
                    <a:pt x="125019" y="546108"/>
                    <a:pt x="102937" y="535916"/>
                    <a:pt x="82553" y="523347"/>
                  </a:cubicBezTo>
                  <a:cubicBezTo>
                    <a:pt x="62170" y="510777"/>
                    <a:pt x="45184" y="495150"/>
                    <a:pt x="31595" y="476465"/>
                  </a:cubicBezTo>
                  <a:cubicBezTo>
                    <a:pt x="18005" y="457780"/>
                    <a:pt x="11211" y="434169"/>
                    <a:pt x="11211" y="405632"/>
                  </a:cubicBezTo>
                  <a:cubicBezTo>
                    <a:pt x="11211" y="377775"/>
                    <a:pt x="18005" y="353484"/>
                    <a:pt x="31595" y="332761"/>
                  </a:cubicBezTo>
                  <a:cubicBezTo>
                    <a:pt x="45184" y="312038"/>
                    <a:pt x="62509" y="294882"/>
                    <a:pt x="83572" y="281293"/>
                  </a:cubicBezTo>
                  <a:cubicBezTo>
                    <a:pt x="104635" y="267704"/>
                    <a:pt x="127907" y="257512"/>
                    <a:pt x="153386" y="250717"/>
                  </a:cubicBezTo>
                  <a:cubicBezTo>
                    <a:pt x="178865" y="243923"/>
                    <a:pt x="203835" y="240526"/>
                    <a:pt x="228295" y="240526"/>
                  </a:cubicBezTo>
                  <a:close/>
                  <a:moveTo>
                    <a:pt x="2997280" y="66247"/>
                  </a:moveTo>
                  <a:lnTo>
                    <a:pt x="3153213" y="66247"/>
                  </a:lnTo>
                  <a:lnTo>
                    <a:pt x="3153213" y="541182"/>
                  </a:lnTo>
                  <a:cubicBezTo>
                    <a:pt x="3153213" y="548656"/>
                    <a:pt x="3150665" y="555790"/>
                    <a:pt x="3145569" y="562585"/>
                  </a:cubicBezTo>
                  <a:cubicBezTo>
                    <a:pt x="3140473" y="569379"/>
                    <a:pt x="3134019" y="575325"/>
                    <a:pt x="3126205" y="580420"/>
                  </a:cubicBezTo>
                  <a:cubicBezTo>
                    <a:pt x="3118391" y="585516"/>
                    <a:pt x="3109898" y="589593"/>
                    <a:pt x="3100726" y="592651"/>
                  </a:cubicBezTo>
                  <a:cubicBezTo>
                    <a:pt x="3091553" y="595708"/>
                    <a:pt x="3083230" y="597237"/>
                    <a:pt x="3075756" y="597237"/>
                  </a:cubicBezTo>
                  <a:cubicBezTo>
                    <a:pt x="3067603" y="597237"/>
                    <a:pt x="3058939" y="595708"/>
                    <a:pt x="3049767" y="592651"/>
                  </a:cubicBezTo>
                  <a:cubicBezTo>
                    <a:pt x="3040594" y="589593"/>
                    <a:pt x="3032101" y="585516"/>
                    <a:pt x="3024288" y="580420"/>
                  </a:cubicBezTo>
                  <a:cubicBezTo>
                    <a:pt x="3016474" y="575325"/>
                    <a:pt x="3010019" y="569379"/>
                    <a:pt x="3004923" y="562585"/>
                  </a:cubicBezTo>
                  <a:cubicBezTo>
                    <a:pt x="2999827" y="555790"/>
                    <a:pt x="2997280" y="548316"/>
                    <a:pt x="2997280" y="540163"/>
                  </a:cubicBezTo>
                  <a:lnTo>
                    <a:pt x="2997280" y="95803"/>
                  </a:lnTo>
                  <a:close/>
                  <a:moveTo>
                    <a:pt x="2516210" y="1019"/>
                  </a:moveTo>
                  <a:cubicBezTo>
                    <a:pt x="2537952" y="1019"/>
                    <a:pt x="2556297" y="8493"/>
                    <a:pt x="2571245" y="23441"/>
                  </a:cubicBezTo>
                  <a:cubicBezTo>
                    <a:pt x="2586193" y="38389"/>
                    <a:pt x="2593667" y="56734"/>
                    <a:pt x="2593667" y="78477"/>
                  </a:cubicBezTo>
                  <a:lnTo>
                    <a:pt x="2593667" y="294542"/>
                  </a:lnTo>
                  <a:cubicBezTo>
                    <a:pt x="2612692" y="277556"/>
                    <a:pt x="2634774" y="264476"/>
                    <a:pt x="2659913" y="255304"/>
                  </a:cubicBezTo>
                  <a:cubicBezTo>
                    <a:pt x="2685053" y="246131"/>
                    <a:pt x="2710533" y="241545"/>
                    <a:pt x="2736352" y="241545"/>
                  </a:cubicBezTo>
                  <a:cubicBezTo>
                    <a:pt x="2765568" y="241545"/>
                    <a:pt x="2792406" y="246471"/>
                    <a:pt x="2816866" y="256323"/>
                  </a:cubicBezTo>
                  <a:cubicBezTo>
                    <a:pt x="2841327" y="266175"/>
                    <a:pt x="2862390" y="279934"/>
                    <a:pt x="2880055" y="297599"/>
                  </a:cubicBezTo>
                  <a:cubicBezTo>
                    <a:pt x="2897721" y="315265"/>
                    <a:pt x="2911480" y="336328"/>
                    <a:pt x="2921332" y="360788"/>
                  </a:cubicBezTo>
                  <a:cubicBezTo>
                    <a:pt x="2931184" y="385248"/>
                    <a:pt x="2936110" y="412087"/>
                    <a:pt x="2936110" y="441303"/>
                  </a:cubicBezTo>
                  <a:lnTo>
                    <a:pt x="2936110" y="729730"/>
                  </a:lnTo>
                  <a:cubicBezTo>
                    <a:pt x="2936110" y="752151"/>
                    <a:pt x="2928296" y="771006"/>
                    <a:pt x="2912669" y="786294"/>
                  </a:cubicBezTo>
                  <a:cubicBezTo>
                    <a:pt x="2897042" y="801581"/>
                    <a:pt x="2878017" y="809225"/>
                    <a:pt x="2855595" y="809225"/>
                  </a:cubicBezTo>
                  <a:cubicBezTo>
                    <a:pt x="2833853" y="809225"/>
                    <a:pt x="2815677" y="801242"/>
                    <a:pt x="2801069" y="785275"/>
                  </a:cubicBezTo>
                  <a:cubicBezTo>
                    <a:pt x="2786461" y="769308"/>
                    <a:pt x="2779157" y="750793"/>
                    <a:pt x="2779157" y="729730"/>
                  </a:cubicBezTo>
                  <a:lnTo>
                    <a:pt x="2779157" y="466782"/>
                  </a:lnTo>
                  <a:cubicBezTo>
                    <a:pt x="2779157" y="453873"/>
                    <a:pt x="2776779" y="441813"/>
                    <a:pt x="2772023" y="430602"/>
                  </a:cubicBezTo>
                  <a:cubicBezTo>
                    <a:pt x="2767266" y="419391"/>
                    <a:pt x="2760642" y="409539"/>
                    <a:pt x="2752149" y="401046"/>
                  </a:cubicBezTo>
                  <a:cubicBezTo>
                    <a:pt x="2743656" y="392553"/>
                    <a:pt x="2733804" y="385758"/>
                    <a:pt x="2722593" y="380662"/>
                  </a:cubicBezTo>
                  <a:cubicBezTo>
                    <a:pt x="2711382" y="375566"/>
                    <a:pt x="2699322" y="373018"/>
                    <a:pt x="2686412" y="373018"/>
                  </a:cubicBezTo>
                  <a:cubicBezTo>
                    <a:pt x="2660593" y="373018"/>
                    <a:pt x="2638681" y="381851"/>
                    <a:pt x="2620675" y="399517"/>
                  </a:cubicBezTo>
                  <a:cubicBezTo>
                    <a:pt x="2602670" y="417183"/>
                    <a:pt x="2593667" y="438925"/>
                    <a:pt x="2593667" y="464744"/>
                  </a:cubicBezTo>
                  <a:lnTo>
                    <a:pt x="2593667" y="798014"/>
                  </a:lnTo>
                  <a:lnTo>
                    <a:pt x="2436714" y="798014"/>
                  </a:lnTo>
                  <a:lnTo>
                    <a:pt x="2436714" y="79496"/>
                  </a:lnTo>
                  <a:cubicBezTo>
                    <a:pt x="2436714" y="68625"/>
                    <a:pt x="2438922" y="58433"/>
                    <a:pt x="2443339" y="48921"/>
                  </a:cubicBezTo>
                  <a:cubicBezTo>
                    <a:pt x="2447755" y="39408"/>
                    <a:pt x="2453531" y="31085"/>
                    <a:pt x="2460665" y="23951"/>
                  </a:cubicBezTo>
                  <a:cubicBezTo>
                    <a:pt x="2467799" y="16817"/>
                    <a:pt x="2476122" y="11211"/>
                    <a:pt x="2485634" y="7134"/>
                  </a:cubicBezTo>
                  <a:cubicBezTo>
                    <a:pt x="2495147" y="3058"/>
                    <a:pt x="2505338" y="1019"/>
                    <a:pt x="2516210" y="1019"/>
                  </a:cubicBezTo>
                  <a:close/>
                  <a:moveTo>
                    <a:pt x="1200036" y="0"/>
                  </a:moveTo>
                  <a:cubicBezTo>
                    <a:pt x="1221778" y="0"/>
                    <a:pt x="1240123" y="7803"/>
                    <a:pt x="1255071" y="23409"/>
                  </a:cubicBezTo>
                  <a:cubicBezTo>
                    <a:pt x="1270019" y="39016"/>
                    <a:pt x="1277493" y="57339"/>
                    <a:pt x="1277493" y="78381"/>
                  </a:cubicBezTo>
                  <a:lnTo>
                    <a:pt x="1277493" y="795976"/>
                  </a:lnTo>
                  <a:lnTo>
                    <a:pt x="1120540" y="796995"/>
                  </a:lnTo>
                  <a:lnTo>
                    <a:pt x="1120540" y="78381"/>
                  </a:lnTo>
                  <a:cubicBezTo>
                    <a:pt x="1120540" y="55980"/>
                    <a:pt x="1128354" y="37317"/>
                    <a:pt x="1143981" y="22390"/>
                  </a:cubicBezTo>
                  <a:cubicBezTo>
                    <a:pt x="1159609" y="7464"/>
                    <a:pt x="1178293" y="0"/>
                    <a:pt x="1200036"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81" name="Google Shape;181;p25"/>
            <p:cNvSpPr/>
            <p:nvPr/>
          </p:nvSpPr>
          <p:spPr>
            <a:xfrm>
              <a:off x="6299796" y="1981201"/>
              <a:ext cx="222300" cy="222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176"/>
                                        </p:tgtEl>
                                        <p:attrNameLst>
                                          <p:attrName>style.visibility</p:attrName>
                                        </p:attrNameLst>
                                      </p:cBhvr>
                                      <p:to>
                                        <p:strVal val="visible"/>
                                      </p:to>
                                    </p:set>
                                    <p:anim calcmode="lin" valueType="num">
                                      <p:cBhvr additive="base">
                                        <p:cTn id="7" dur="750"/>
                                        <p:tgtEl>
                                          <p:spTgt spid="17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500"/>
                                  </p:stCondLst>
                                  <p:childTnLst>
                                    <p:set>
                                      <p:cBhvr>
                                        <p:cTn id="9" dur="1" fill="hold">
                                          <p:stCondLst>
                                            <p:cond delay="0"/>
                                          </p:stCondLst>
                                        </p:cTn>
                                        <p:tgtEl>
                                          <p:spTgt spid="177"/>
                                        </p:tgtEl>
                                        <p:attrNameLst>
                                          <p:attrName>style.visibility</p:attrName>
                                        </p:attrNameLst>
                                      </p:cBhvr>
                                      <p:to>
                                        <p:strVal val="visible"/>
                                      </p:to>
                                    </p:set>
                                    <p:anim calcmode="lin" valueType="num">
                                      <p:cBhvr additive="base">
                                        <p:cTn id="10" dur="1000"/>
                                        <p:tgtEl>
                                          <p:spTgt spid="17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82"/>
        <p:cNvGrpSpPr/>
        <p:nvPr/>
      </p:nvGrpSpPr>
      <p:grpSpPr>
        <a:xfrm>
          <a:off x="0" y="0"/>
          <a:ext cx="0" cy="0"/>
          <a:chOff x="0" y="0"/>
          <a:chExt cx="0" cy="0"/>
        </a:xfrm>
      </p:grpSpPr>
      <p:sp>
        <p:nvSpPr>
          <p:cNvPr id="183" name="Google Shape;183;p26"/>
          <p:cNvSpPr>
            <a:spLocks noGrp="1"/>
          </p:cNvSpPr>
          <p:nvPr>
            <p:ph type="pic" idx="2"/>
          </p:nvPr>
        </p:nvSpPr>
        <p:spPr>
          <a:xfrm>
            <a:off x="3100388" y="-1"/>
            <a:ext cx="6043500" cy="5143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84" name="Google Shape;184;p26"/>
          <p:cNvSpPr>
            <a:spLocks noGrp="1"/>
          </p:cNvSpPr>
          <p:nvPr>
            <p:ph type="pic" idx="3"/>
          </p:nvPr>
        </p:nvSpPr>
        <p:spPr>
          <a:xfrm>
            <a:off x="4306201" y="1194619"/>
            <a:ext cx="3711300" cy="2743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base">
                                        <p:cTn id="7" dur="750"/>
                                        <p:tgtEl>
                                          <p:spTgt spid="18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75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85"/>
        <p:cNvGrpSpPr/>
        <p:nvPr/>
      </p:nvGrpSpPr>
      <p:grpSpPr>
        <a:xfrm>
          <a:off x="0" y="0"/>
          <a:ext cx="0" cy="0"/>
          <a:chOff x="0" y="0"/>
          <a:chExt cx="0" cy="0"/>
        </a:xfrm>
      </p:grpSpPr>
      <p:sp>
        <p:nvSpPr>
          <p:cNvPr id="186" name="Google Shape;186;p27"/>
          <p:cNvSpPr>
            <a:spLocks noGrp="1"/>
          </p:cNvSpPr>
          <p:nvPr>
            <p:ph type="pic" idx="2"/>
          </p:nvPr>
        </p:nvSpPr>
        <p:spPr>
          <a:xfrm>
            <a:off x="781664" y="1028700"/>
            <a:ext cx="4826400" cy="2942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6"/>
                                        </p:tgtEl>
                                        <p:attrNameLst>
                                          <p:attrName>style.visibility</p:attrName>
                                        </p:attrNameLst>
                                      </p:cBhvr>
                                      <p:to>
                                        <p:strVal val="visible"/>
                                      </p:to>
                                    </p:set>
                                    <p:anim calcmode="lin" valueType="num">
                                      <p:cBhvr additive="base">
                                        <p:cTn id="7" dur="1000"/>
                                        <p:tgtEl>
                                          <p:spTgt spid="18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187"/>
        <p:cNvGrpSpPr/>
        <p:nvPr/>
      </p:nvGrpSpPr>
      <p:grpSpPr>
        <a:xfrm>
          <a:off x="0" y="0"/>
          <a:ext cx="0" cy="0"/>
          <a:chOff x="0" y="0"/>
          <a:chExt cx="0" cy="0"/>
        </a:xfrm>
      </p:grpSpPr>
      <p:sp>
        <p:nvSpPr>
          <p:cNvPr id="188" name="Google Shape;188;p28"/>
          <p:cNvSpPr>
            <a:spLocks noGrp="1"/>
          </p:cNvSpPr>
          <p:nvPr>
            <p:ph type="pic" idx="2"/>
          </p:nvPr>
        </p:nvSpPr>
        <p:spPr>
          <a:xfrm>
            <a:off x="4157704" y="1"/>
            <a:ext cx="4986300" cy="5143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additive="base">
                                        <p:cTn id="7" dur="750"/>
                                        <p:tgtEl>
                                          <p:spTgt spid="18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9"/>
        <p:cNvGrpSpPr/>
        <p:nvPr/>
      </p:nvGrpSpPr>
      <p:grpSpPr>
        <a:xfrm>
          <a:off x="0" y="0"/>
          <a:ext cx="0" cy="0"/>
          <a:chOff x="0" y="0"/>
          <a:chExt cx="0" cy="0"/>
        </a:xfrm>
      </p:grpSpPr>
      <p:sp>
        <p:nvSpPr>
          <p:cNvPr id="190" name="Google Shape;190;p29"/>
          <p:cNvSpPr>
            <a:spLocks noGrp="1"/>
          </p:cNvSpPr>
          <p:nvPr>
            <p:ph type="pic" idx="2"/>
          </p:nvPr>
        </p:nvSpPr>
        <p:spPr>
          <a:xfrm>
            <a:off x="5939913" y="0"/>
            <a:ext cx="3204000" cy="5143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91" name="Google Shape;191;p29"/>
          <p:cNvSpPr>
            <a:spLocks noGrp="1"/>
          </p:cNvSpPr>
          <p:nvPr>
            <p:ph type="pic" idx="3"/>
          </p:nvPr>
        </p:nvSpPr>
        <p:spPr>
          <a:xfrm>
            <a:off x="2875935" y="0"/>
            <a:ext cx="2717400" cy="1880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750"/>
                                        <p:tgtEl>
                                          <p:spTgt spid="190"/>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250"/>
                                  </p:stCondLst>
                                  <p:childTnLst>
                                    <p:set>
                                      <p:cBhvr>
                                        <p:cTn id="9" dur="1" fill="hold">
                                          <p:stCondLst>
                                            <p:cond delay="0"/>
                                          </p:stCondLst>
                                        </p:cTn>
                                        <p:tgtEl>
                                          <p:spTgt spid="191"/>
                                        </p:tgtEl>
                                        <p:attrNameLst>
                                          <p:attrName>style.visibility</p:attrName>
                                        </p:attrNameLst>
                                      </p:cBhvr>
                                      <p:to>
                                        <p:strVal val="visible"/>
                                      </p:to>
                                    </p:set>
                                    <p:anim calcmode="lin" valueType="num">
                                      <p:cBhvr additive="base">
                                        <p:cTn id="10" dur="750"/>
                                        <p:tgtEl>
                                          <p:spTgt spid="1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9_Title Slide">
  <p:cSld name="39_Title Slide">
    <p:spTree>
      <p:nvGrpSpPr>
        <p:cNvPr id="1" name="Shape 192"/>
        <p:cNvGrpSpPr/>
        <p:nvPr/>
      </p:nvGrpSpPr>
      <p:grpSpPr>
        <a:xfrm>
          <a:off x="0" y="0"/>
          <a:ext cx="0" cy="0"/>
          <a:chOff x="0" y="0"/>
          <a:chExt cx="0" cy="0"/>
        </a:xfrm>
      </p:grpSpPr>
      <p:sp>
        <p:nvSpPr>
          <p:cNvPr id="193" name="Google Shape;193;p30"/>
          <p:cNvSpPr>
            <a:spLocks noGrp="1"/>
          </p:cNvSpPr>
          <p:nvPr>
            <p:ph type="pic" idx="2"/>
          </p:nvPr>
        </p:nvSpPr>
        <p:spPr>
          <a:xfrm>
            <a:off x="3574426" y="1518790"/>
            <a:ext cx="1657500" cy="22101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94" name="Google Shape;194;p30"/>
          <p:cNvSpPr>
            <a:spLocks noGrp="1"/>
          </p:cNvSpPr>
          <p:nvPr>
            <p:ph type="pic" idx="3"/>
          </p:nvPr>
        </p:nvSpPr>
        <p:spPr>
          <a:xfrm>
            <a:off x="799805" y="1518790"/>
            <a:ext cx="2618400" cy="362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750"/>
                                        <p:tgtEl>
                                          <p:spTgt spid="194"/>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750"/>
                                  </p:stCondLst>
                                  <p:childTnLst>
                                    <p:set>
                                      <p:cBhvr>
                                        <p:cTn id="9" dur="1" fill="hold">
                                          <p:stCondLst>
                                            <p:cond delay="0"/>
                                          </p:stCondLst>
                                        </p:cTn>
                                        <p:tgtEl>
                                          <p:spTgt spid="193"/>
                                        </p:tgtEl>
                                        <p:attrNameLst>
                                          <p:attrName>style.visibility</p:attrName>
                                        </p:attrNameLst>
                                      </p:cBhvr>
                                      <p:to>
                                        <p:strVal val="visible"/>
                                      </p:to>
                                    </p:set>
                                    <p:animEffect transition="in" filter="fade">
                                      <p:cBhvr>
                                        <p:cTn id="10"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0_Title Slide">
  <p:cSld name="40_Title Slide">
    <p:spTree>
      <p:nvGrpSpPr>
        <p:cNvPr id="1" name="Shape 195"/>
        <p:cNvGrpSpPr/>
        <p:nvPr/>
      </p:nvGrpSpPr>
      <p:grpSpPr>
        <a:xfrm>
          <a:off x="0" y="0"/>
          <a:ext cx="0" cy="0"/>
          <a:chOff x="0" y="0"/>
          <a:chExt cx="0" cy="0"/>
        </a:xfrm>
      </p:grpSpPr>
      <p:sp>
        <p:nvSpPr>
          <p:cNvPr id="196" name="Google Shape;196;p31"/>
          <p:cNvSpPr>
            <a:spLocks noGrp="1"/>
          </p:cNvSpPr>
          <p:nvPr>
            <p:ph type="pic" idx="2"/>
          </p:nvPr>
        </p:nvSpPr>
        <p:spPr>
          <a:xfrm>
            <a:off x="749918" y="1640993"/>
            <a:ext cx="1861500" cy="1861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97" name="Google Shape;197;p31"/>
          <p:cNvSpPr>
            <a:spLocks noGrp="1"/>
          </p:cNvSpPr>
          <p:nvPr>
            <p:ph type="pic" idx="3"/>
          </p:nvPr>
        </p:nvSpPr>
        <p:spPr>
          <a:xfrm>
            <a:off x="3641240" y="2610858"/>
            <a:ext cx="1861500" cy="1861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98" name="Google Shape;198;p31"/>
          <p:cNvSpPr>
            <a:spLocks noGrp="1"/>
          </p:cNvSpPr>
          <p:nvPr>
            <p:ph type="pic" idx="4"/>
          </p:nvPr>
        </p:nvSpPr>
        <p:spPr>
          <a:xfrm>
            <a:off x="3641240" y="671125"/>
            <a:ext cx="1861500" cy="1861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99" name="Google Shape;199;p31"/>
          <p:cNvSpPr>
            <a:spLocks noGrp="1"/>
          </p:cNvSpPr>
          <p:nvPr>
            <p:ph type="pic" idx="5"/>
          </p:nvPr>
        </p:nvSpPr>
        <p:spPr>
          <a:xfrm>
            <a:off x="6532564" y="1640993"/>
            <a:ext cx="1861500" cy="1861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196"/>
                                        </p:tgtEl>
                                        <p:attrNameLst>
                                          <p:attrName>style.visibility</p:attrName>
                                        </p:attrNameLst>
                                      </p:cBhvr>
                                      <p:to>
                                        <p:strVal val="visible"/>
                                      </p:to>
                                    </p:set>
                                    <p:anim calcmode="lin" valueType="num">
                                      <p:cBhvr additive="base">
                                        <p:cTn id="7" dur="750"/>
                                        <p:tgtEl>
                                          <p:spTgt spid="196"/>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500"/>
                                  </p:stCondLst>
                                  <p:childTnLst>
                                    <p:set>
                                      <p:cBhvr>
                                        <p:cTn id="9" dur="1" fill="hold">
                                          <p:stCondLst>
                                            <p:cond delay="0"/>
                                          </p:stCondLst>
                                        </p:cTn>
                                        <p:tgtEl>
                                          <p:spTgt spid="199"/>
                                        </p:tgtEl>
                                        <p:attrNameLst>
                                          <p:attrName>style.visibility</p:attrName>
                                        </p:attrNameLst>
                                      </p:cBhvr>
                                      <p:to>
                                        <p:strVal val="visible"/>
                                      </p:to>
                                    </p:set>
                                    <p:anim calcmode="lin" valueType="num">
                                      <p:cBhvr additive="base">
                                        <p:cTn id="10" dur="750"/>
                                        <p:tgtEl>
                                          <p:spTgt spid="199"/>
                                        </p:tgtEl>
                                        <p:attrNameLst>
                                          <p:attrName>ppt_x</p:attrName>
                                        </p:attrNameLst>
                                      </p:cBhvr>
                                      <p:tavLst>
                                        <p:tav tm="0">
                                          <p:val>
                                            <p:strVal val="#ppt_x+1"/>
                                          </p:val>
                                        </p:tav>
                                        <p:tav tm="100000">
                                          <p:val>
                                            <p:strVal val="#ppt_x"/>
                                          </p:val>
                                        </p:tav>
                                      </p:tavLst>
                                    </p:anim>
                                  </p:childTnLst>
                                </p:cTn>
                              </p:par>
                              <p:par>
                                <p:cTn id="11" presetID="2" presetClass="entr" presetSubtype="1" fill="hold" nodeType="withEffect">
                                  <p:stCondLst>
                                    <p:cond delay="750"/>
                                  </p:stCondLst>
                                  <p:childTnLst>
                                    <p:set>
                                      <p:cBhvr>
                                        <p:cTn id="12" dur="1" fill="hold">
                                          <p:stCondLst>
                                            <p:cond delay="0"/>
                                          </p:stCondLst>
                                        </p:cTn>
                                        <p:tgtEl>
                                          <p:spTgt spid="198"/>
                                        </p:tgtEl>
                                        <p:attrNameLst>
                                          <p:attrName>style.visibility</p:attrName>
                                        </p:attrNameLst>
                                      </p:cBhvr>
                                      <p:to>
                                        <p:strVal val="visible"/>
                                      </p:to>
                                    </p:set>
                                    <p:anim calcmode="lin" valueType="num">
                                      <p:cBhvr additive="base">
                                        <p:cTn id="13" dur="750"/>
                                        <p:tgtEl>
                                          <p:spTgt spid="198"/>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750"/>
                                  </p:stCondLst>
                                  <p:childTnLst>
                                    <p:set>
                                      <p:cBhvr>
                                        <p:cTn id="15" dur="1" fill="hold">
                                          <p:stCondLst>
                                            <p:cond delay="0"/>
                                          </p:stCondLst>
                                        </p:cTn>
                                        <p:tgtEl>
                                          <p:spTgt spid="197"/>
                                        </p:tgtEl>
                                        <p:attrNameLst>
                                          <p:attrName>style.visibility</p:attrName>
                                        </p:attrNameLst>
                                      </p:cBhvr>
                                      <p:to>
                                        <p:strVal val="visible"/>
                                      </p:to>
                                    </p:set>
                                    <p:anim calcmode="lin" valueType="num">
                                      <p:cBhvr additive="base">
                                        <p:cTn id="16" dur="750"/>
                                        <p:tgtEl>
                                          <p:spTgt spid="1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9_Title Slide">
  <p:cSld name="9_Title Slide">
    <p:bg>
      <p:bgPr>
        <a:solidFill>
          <a:srgbClr val="F5F8F9"/>
        </a:solidFill>
        <a:effectLst/>
      </p:bgPr>
    </p:bg>
    <p:spTree>
      <p:nvGrpSpPr>
        <p:cNvPr id="1" name="Shape 200"/>
        <p:cNvGrpSpPr/>
        <p:nvPr/>
      </p:nvGrpSpPr>
      <p:grpSpPr>
        <a:xfrm>
          <a:off x="0" y="0"/>
          <a:ext cx="0" cy="0"/>
          <a:chOff x="0" y="0"/>
          <a:chExt cx="0" cy="0"/>
        </a:xfrm>
      </p:grpSpPr>
      <p:sp>
        <p:nvSpPr>
          <p:cNvPr id="201" name="Google Shape;201;p32"/>
          <p:cNvSpPr>
            <a:spLocks noGrp="1"/>
          </p:cNvSpPr>
          <p:nvPr>
            <p:ph type="pic" idx="2"/>
          </p:nvPr>
        </p:nvSpPr>
        <p:spPr>
          <a:xfrm>
            <a:off x="4572000" y="365855"/>
            <a:ext cx="3871200" cy="3871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02" name="Google Shape;202;p32"/>
          <p:cNvSpPr>
            <a:spLocks noGrp="1"/>
          </p:cNvSpPr>
          <p:nvPr>
            <p:ph type="pic" idx="3"/>
          </p:nvPr>
        </p:nvSpPr>
        <p:spPr>
          <a:xfrm>
            <a:off x="3287317" y="1287067"/>
            <a:ext cx="2569500" cy="2569500"/>
          </a:xfrm>
          <a:prstGeom prst="rect">
            <a:avLst/>
          </a:prstGeom>
          <a:noFill/>
          <a:ln>
            <a:noFill/>
          </a:ln>
          <a:effectLst>
            <a:outerShdw blurRad="889000" dist="444500" dir="2700000" sx="86000" sy="86000" algn="tl" rotWithShape="0">
              <a:srgbClr val="000000">
                <a:alpha val="4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grpSp>
        <p:nvGrpSpPr>
          <p:cNvPr id="203" name="Google Shape;203;p32"/>
          <p:cNvGrpSpPr/>
          <p:nvPr/>
        </p:nvGrpSpPr>
        <p:grpSpPr>
          <a:xfrm>
            <a:off x="8393642" y="4452978"/>
            <a:ext cx="566001" cy="566001"/>
            <a:chOff x="11160804" y="5906634"/>
            <a:chExt cx="816034" cy="816034"/>
          </a:xfrm>
        </p:grpSpPr>
        <p:sp>
          <p:nvSpPr>
            <p:cNvPr id="204" name="Google Shape;204;p32"/>
            <p:cNvSpPr/>
            <p:nvPr/>
          </p:nvSpPr>
          <p:spPr>
            <a:xfrm>
              <a:off x="11160804" y="5906634"/>
              <a:ext cx="816034" cy="816034"/>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05" name="Google Shape;205;p32"/>
            <p:cNvSpPr/>
            <p:nvPr/>
          </p:nvSpPr>
          <p:spPr>
            <a:xfrm>
              <a:off x="11335656" y="6081486"/>
              <a:ext cx="464400" cy="464400"/>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
        <p:nvSpPr>
          <p:cNvPr id="206" name="Google Shape;206;p32"/>
          <p:cNvSpPr txBox="1"/>
          <p:nvPr/>
        </p:nvSpPr>
        <p:spPr>
          <a:xfrm>
            <a:off x="8445948" y="4631410"/>
            <a:ext cx="459900" cy="207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fld id="{00000000-1234-1234-1234-123412341234}" type="slidenum">
              <a:rPr lang="en" sz="900" i="0">
                <a:solidFill>
                  <a:schemeClr val="lt1"/>
                </a:solidFill>
                <a:latin typeface="Quattrocento Sans"/>
                <a:ea typeface="Quattrocento Sans"/>
                <a:cs typeface="Quattrocento Sans"/>
                <a:sym typeface="Quattrocento Sans"/>
              </a:rPr>
              <a:t>‹#›</a:t>
            </a:fld>
            <a:endParaRPr sz="900" i="0">
              <a:solidFill>
                <a:schemeClr val="lt1"/>
              </a:solidFill>
              <a:latin typeface="Quattrocento Sans"/>
              <a:ea typeface="Quattrocento Sans"/>
              <a:cs typeface="Quattrocento Sans"/>
              <a:sym typeface="Quattrocento Sans"/>
            </a:endParaRPr>
          </a:p>
        </p:txBody>
      </p:sp>
      <p:sp>
        <p:nvSpPr>
          <p:cNvPr id="207" name="Google Shape;207;p32"/>
          <p:cNvSpPr txBox="1"/>
          <p:nvPr/>
        </p:nvSpPr>
        <p:spPr>
          <a:xfrm>
            <a:off x="6492404" y="4721919"/>
            <a:ext cx="1779900" cy="19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800">
                <a:solidFill>
                  <a:srgbClr val="BFBFBF"/>
                </a:solidFill>
                <a:latin typeface="Quattrocento Sans"/>
                <a:ea typeface="Quattrocento Sans"/>
                <a:cs typeface="Quattrocento Sans"/>
                <a:sym typeface="Quattrocento Sans"/>
              </a:rPr>
              <a:t>www.yourwebsite.com</a:t>
            </a:r>
            <a:endParaRPr sz="1100"/>
          </a:p>
        </p:txBody>
      </p:sp>
      <p:sp>
        <p:nvSpPr>
          <p:cNvPr id="208" name="Google Shape;208;p32"/>
          <p:cNvSpPr txBox="1"/>
          <p:nvPr/>
        </p:nvSpPr>
        <p:spPr>
          <a:xfrm>
            <a:off x="380265" y="4721919"/>
            <a:ext cx="1577700" cy="19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rgbClr val="BFBFBF"/>
                </a:solidFill>
                <a:latin typeface="Quattrocento Sans"/>
                <a:ea typeface="Quattrocento Sans"/>
                <a:cs typeface="Quattrocento Sans"/>
                <a:sym typeface="Quattrocento Sans"/>
              </a:rPr>
              <a:t>2018 ©Splash!</a:t>
            </a:r>
            <a:endParaRPr sz="1100"/>
          </a:p>
        </p:txBody>
      </p:sp>
      <p:sp>
        <p:nvSpPr>
          <p:cNvPr id="209" name="Google Shape;209;p32"/>
          <p:cNvSpPr/>
          <p:nvPr/>
        </p:nvSpPr>
        <p:spPr>
          <a:xfrm>
            <a:off x="1654585" y="4766430"/>
            <a:ext cx="4745100" cy="107100"/>
          </a:xfrm>
          <a:prstGeom prst="roundRect">
            <a:avLst>
              <a:gd name="adj" fmla="val 50000"/>
            </a:avLst>
          </a:prstGeom>
          <a:solidFill>
            <a:srgbClr val="F5F8F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nvGrpSpPr>
          <p:cNvPr id="210" name="Google Shape;210;p32"/>
          <p:cNvGrpSpPr/>
          <p:nvPr/>
        </p:nvGrpSpPr>
        <p:grpSpPr>
          <a:xfrm>
            <a:off x="380200" y="277246"/>
            <a:ext cx="653957" cy="263438"/>
            <a:chOff x="2437417" y="1269591"/>
            <a:chExt cx="4084679" cy="1645458"/>
          </a:xfrm>
        </p:grpSpPr>
        <p:sp>
          <p:nvSpPr>
            <p:cNvPr id="211" name="Google Shape;211;p32"/>
            <p:cNvSpPr/>
            <p:nvPr/>
          </p:nvSpPr>
          <p:spPr>
            <a:xfrm>
              <a:off x="2437417" y="1269591"/>
              <a:ext cx="4047942" cy="1645458"/>
            </a:xfrm>
            <a:custGeom>
              <a:avLst/>
              <a:gdLst/>
              <a:ahLst/>
              <a:cxnLst/>
              <a:rect l="l" t="t" r="r" b="b"/>
              <a:pathLst>
                <a:path w="4047942" h="1645458" extrusionOk="0">
                  <a:moveTo>
                    <a:pt x="274248" y="0"/>
                  </a:moveTo>
                  <a:lnTo>
                    <a:pt x="3773694" y="0"/>
                  </a:lnTo>
                  <a:cubicBezTo>
                    <a:pt x="3925157" y="0"/>
                    <a:pt x="4047942" y="122785"/>
                    <a:pt x="4047942" y="274248"/>
                  </a:cubicBezTo>
                  <a:lnTo>
                    <a:pt x="4047942" y="642573"/>
                  </a:lnTo>
                  <a:lnTo>
                    <a:pt x="4013899" y="632005"/>
                  </a:lnTo>
                  <a:cubicBezTo>
                    <a:pt x="4001226" y="629412"/>
                    <a:pt x="3988104" y="628050"/>
                    <a:pt x="3974664" y="628050"/>
                  </a:cubicBezTo>
                  <a:cubicBezTo>
                    <a:pt x="3961224" y="628050"/>
                    <a:pt x="3948103" y="629412"/>
                    <a:pt x="3935429" y="632005"/>
                  </a:cubicBezTo>
                  <a:lnTo>
                    <a:pt x="3904390" y="641640"/>
                  </a:lnTo>
                  <a:lnTo>
                    <a:pt x="3904390" y="295678"/>
                  </a:lnTo>
                  <a:cubicBezTo>
                    <a:pt x="3904390" y="208003"/>
                    <a:pt x="3833316" y="136929"/>
                    <a:pt x="3745641" y="136929"/>
                  </a:cubicBezTo>
                  <a:lnTo>
                    <a:pt x="302300" y="136929"/>
                  </a:lnTo>
                  <a:cubicBezTo>
                    <a:pt x="214625" y="136929"/>
                    <a:pt x="143551" y="208003"/>
                    <a:pt x="143551" y="295678"/>
                  </a:cubicBezTo>
                  <a:lnTo>
                    <a:pt x="143551" y="1349780"/>
                  </a:lnTo>
                  <a:cubicBezTo>
                    <a:pt x="143551" y="1437455"/>
                    <a:pt x="214625" y="1508529"/>
                    <a:pt x="302300" y="1508529"/>
                  </a:cubicBezTo>
                  <a:lnTo>
                    <a:pt x="3745641" y="1508529"/>
                  </a:lnTo>
                  <a:cubicBezTo>
                    <a:pt x="3833316" y="1508529"/>
                    <a:pt x="3904390" y="1437455"/>
                    <a:pt x="3904390" y="1349780"/>
                  </a:cubicBezTo>
                  <a:lnTo>
                    <a:pt x="3904390" y="1003820"/>
                  </a:lnTo>
                  <a:lnTo>
                    <a:pt x="3935429" y="1013455"/>
                  </a:lnTo>
                  <a:cubicBezTo>
                    <a:pt x="3948103" y="1016048"/>
                    <a:pt x="3961224" y="1017410"/>
                    <a:pt x="3974664" y="1017410"/>
                  </a:cubicBezTo>
                  <a:cubicBezTo>
                    <a:pt x="3988104" y="1017410"/>
                    <a:pt x="4001226" y="1016048"/>
                    <a:pt x="4013899" y="1013455"/>
                  </a:cubicBezTo>
                  <a:lnTo>
                    <a:pt x="4047942" y="1002887"/>
                  </a:lnTo>
                  <a:lnTo>
                    <a:pt x="4047942" y="1371210"/>
                  </a:lnTo>
                  <a:cubicBezTo>
                    <a:pt x="4047942" y="1522673"/>
                    <a:pt x="3925157" y="1645458"/>
                    <a:pt x="3773694" y="1645458"/>
                  </a:cubicBezTo>
                  <a:lnTo>
                    <a:pt x="274248" y="1645458"/>
                  </a:lnTo>
                  <a:cubicBezTo>
                    <a:pt x="122785" y="1645458"/>
                    <a:pt x="0" y="1522673"/>
                    <a:pt x="0" y="1371210"/>
                  </a:cubicBezTo>
                  <a:lnTo>
                    <a:pt x="0" y="274248"/>
                  </a:lnTo>
                  <a:cubicBezTo>
                    <a:pt x="0" y="122785"/>
                    <a:pt x="122785" y="0"/>
                    <a:pt x="274248"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12" name="Google Shape;212;p32"/>
            <p:cNvSpPr/>
            <p:nvPr/>
          </p:nvSpPr>
          <p:spPr>
            <a:xfrm>
              <a:off x="2879176" y="1577127"/>
              <a:ext cx="3164424" cy="1030386"/>
            </a:xfrm>
            <a:custGeom>
              <a:avLst/>
              <a:gdLst/>
              <a:ahLst/>
              <a:cxnLst/>
              <a:rect l="l" t="t" r="r" b="b"/>
              <a:pathLst>
                <a:path w="3164424" h="1030386" extrusionOk="0">
                  <a:moveTo>
                    <a:pt x="3073718" y="635965"/>
                  </a:moveTo>
                  <a:cubicBezTo>
                    <a:pt x="3098857" y="635965"/>
                    <a:pt x="3120260" y="644459"/>
                    <a:pt x="3137926" y="661445"/>
                  </a:cubicBezTo>
                  <a:cubicBezTo>
                    <a:pt x="3155591" y="678431"/>
                    <a:pt x="3164424" y="699494"/>
                    <a:pt x="3164424" y="724634"/>
                  </a:cubicBezTo>
                  <a:cubicBezTo>
                    <a:pt x="3164424" y="749094"/>
                    <a:pt x="3155761" y="769987"/>
                    <a:pt x="3138435" y="787313"/>
                  </a:cubicBezTo>
                  <a:cubicBezTo>
                    <a:pt x="3121109" y="804639"/>
                    <a:pt x="3100216" y="813302"/>
                    <a:pt x="3075756" y="813302"/>
                  </a:cubicBezTo>
                  <a:cubicBezTo>
                    <a:pt x="3051296" y="813302"/>
                    <a:pt x="3030233" y="804809"/>
                    <a:pt x="3012567" y="787823"/>
                  </a:cubicBezTo>
                  <a:cubicBezTo>
                    <a:pt x="2994901" y="770836"/>
                    <a:pt x="2986069" y="750113"/>
                    <a:pt x="2986069" y="725653"/>
                  </a:cubicBezTo>
                  <a:cubicBezTo>
                    <a:pt x="2986069" y="701193"/>
                    <a:pt x="2994561" y="680130"/>
                    <a:pt x="3011548" y="662464"/>
                  </a:cubicBezTo>
                  <a:cubicBezTo>
                    <a:pt x="3028534" y="644798"/>
                    <a:pt x="3049258" y="635965"/>
                    <a:pt x="3073718" y="635965"/>
                  </a:cubicBezTo>
                  <a:close/>
                  <a:moveTo>
                    <a:pt x="769106" y="380153"/>
                  </a:moveTo>
                  <a:cubicBezTo>
                    <a:pt x="749402" y="380153"/>
                    <a:pt x="732415" y="384059"/>
                    <a:pt x="718147" y="391873"/>
                  </a:cubicBezTo>
                  <a:cubicBezTo>
                    <a:pt x="703879" y="399687"/>
                    <a:pt x="692158" y="409879"/>
                    <a:pt x="682985" y="422448"/>
                  </a:cubicBezTo>
                  <a:cubicBezTo>
                    <a:pt x="673813" y="435018"/>
                    <a:pt x="666849" y="449626"/>
                    <a:pt x="662092" y="466273"/>
                  </a:cubicBezTo>
                  <a:cubicBezTo>
                    <a:pt x="657336" y="482919"/>
                    <a:pt x="654958" y="499736"/>
                    <a:pt x="654958" y="516722"/>
                  </a:cubicBezTo>
                  <a:cubicBezTo>
                    <a:pt x="654958" y="535067"/>
                    <a:pt x="656827" y="553242"/>
                    <a:pt x="660564" y="571248"/>
                  </a:cubicBezTo>
                  <a:cubicBezTo>
                    <a:pt x="664300" y="589253"/>
                    <a:pt x="670416" y="605390"/>
                    <a:pt x="678909" y="619659"/>
                  </a:cubicBezTo>
                  <a:cubicBezTo>
                    <a:pt x="687402" y="633927"/>
                    <a:pt x="698783" y="645648"/>
                    <a:pt x="713051" y="654820"/>
                  </a:cubicBezTo>
                  <a:cubicBezTo>
                    <a:pt x="727320" y="663993"/>
                    <a:pt x="745325" y="668579"/>
                    <a:pt x="767067" y="668579"/>
                  </a:cubicBezTo>
                  <a:cubicBezTo>
                    <a:pt x="786092" y="668579"/>
                    <a:pt x="802908" y="664333"/>
                    <a:pt x="817517" y="655839"/>
                  </a:cubicBezTo>
                  <a:cubicBezTo>
                    <a:pt x="832125" y="647346"/>
                    <a:pt x="844185" y="636305"/>
                    <a:pt x="853697" y="622716"/>
                  </a:cubicBezTo>
                  <a:cubicBezTo>
                    <a:pt x="863210" y="609127"/>
                    <a:pt x="870344" y="593840"/>
                    <a:pt x="875100" y="576853"/>
                  </a:cubicBezTo>
                  <a:cubicBezTo>
                    <a:pt x="879856" y="559867"/>
                    <a:pt x="882234" y="542881"/>
                    <a:pt x="882234" y="525895"/>
                  </a:cubicBezTo>
                  <a:cubicBezTo>
                    <a:pt x="882234" y="508908"/>
                    <a:pt x="880026" y="491582"/>
                    <a:pt x="875609" y="473917"/>
                  </a:cubicBezTo>
                  <a:cubicBezTo>
                    <a:pt x="871193" y="456251"/>
                    <a:pt x="864399" y="440624"/>
                    <a:pt x="855226" y="427035"/>
                  </a:cubicBezTo>
                  <a:cubicBezTo>
                    <a:pt x="846053" y="413446"/>
                    <a:pt x="834333" y="402235"/>
                    <a:pt x="820064" y="393402"/>
                  </a:cubicBezTo>
                  <a:cubicBezTo>
                    <a:pt x="805796" y="384569"/>
                    <a:pt x="788810" y="380153"/>
                    <a:pt x="769106" y="380153"/>
                  </a:cubicBezTo>
                  <a:close/>
                  <a:moveTo>
                    <a:pt x="1609344" y="377095"/>
                  </a:moveTo>
                  <a:cubicBezTo>
                    <a:pt x="1588961" y="377095"/>
                    <a:pt x="1571465" y="381511"/>
                    <a:pt x="1556857" y="390344"/>
                  </a:cubicBezTo>
                  <a:cubicBezTo>
                    <a:pt x="1542248" y="399177"/>
                    <a:pt x="1530188" y="410728"/>
                    <a:pt x="1520676" y="424996"/>
                  </a:cubicBezTo>
                  <a:cubicBezTo>
                    <a:pt x="1511164" y="439265"/>
                    <a:pt x="1504199" y="455232"/>
                    <a:pt x="1499783" y="472898"/>
                  </a:cubicBezTo>
                  <a:cubicBezTo>
                    <a:pt x="1495366" y="490563"/>
                    <a:pt x="1493158" y="507889"/>
                    <a:pt x="1493158" y="524875"/>
                  </a:cubicBezTo>
                  <a:cubicBezTo>
                    <a:pt x="1493158" y="542541"/>
                    <a:pt x="1495366" y="560207"/>
                    <a:pt x="1499783" y="577873"/>
                  </a:cubicBezTo>
                  <a:cubicBezTo>
                    <a:pt x="1504199" y="595538"/>
                    <a:pt x="1510994" y="611505"/>
                    <a:pt x="1520166" y="625774"/>
                  </a:cubicBezTo>
                  <a:cubicBezTo>
                    <a:pt x="1529339" y="640042"/>
                    <a:pt x="1541059" y="651593"/>
                    <a:pt x="1555328" y="660426"/>
                  </a:cubicBezTo>
                  <a:cubicBezTo>
                    <a:pt x="1569596" y="669259"/>
                    <a:pt x="1586922" y="673675"/>
                    <a:pt x="1607306" y="673675"/>
                  </a:cubicBezTo>
                  <a:cubicBezTo>
                    <a:pt x="1628369" y="673675"/>
                    <a:pt x="1646204" y="669089"/>
                    <a:pt x="1660812" y="659916"/>
                  </a:cubicBezTo>
                  <a:cubicBezTo>
                    <a:pt x="1675421" y="650744"/>
                    <a:pt x="1687311" y="638853"/>
                    <a:pt x="1696483" y="624245"/>
                  </a:cubicBezTo>
                  <a:cubicBezTo>
                    <a:pt x="1705656" y="609637"/>
                    <a:pt x="1712111" y="593330"/>
                    <a:pt x="1715848" y="575325"/>
                  </a:cubicBezTo>
                  <a:cubicBezTo>
                    <a:pt x="1719585" y="557319"/>
                    <a:pt x="1721453" y="539144"/>
                    <a:pt x="1721453" y="520799"/>
                  </a:cubicBezTo>
                  <a:cubicBezTo>
                    <a:pt x="1721453" y="503133"/>
                    <a:pt x="1719415" y="485807"/>
                    <a:pt x="1715338" y="468821"/>
                  </a:cubicBezTo>
                  <a:cubicBezTo>
                    <a:pt x="1711261" y="451835"/>
                    <a:pt x="1704807" y="436547"/>
                    <a:pt x="1695974" y="422958"/>
                  </a:cubicBezTo>
                  <a:cubicBezTo>
                    <a:pt x="1687141" y="409369"/>
                    <a:pt x="1675590" y="398328"/>
                    <a:pt x="1661322" y="389835"/>
                  </a:cubicBezTo>
                  <a:cubicBezTo>
                    <a:pt x="1647053" y="381342"/>
                    <a:pt x="1629728" y="377095"/>
                    <a:pt x="1609344" y="377095"/>
                  </a:cubicBezTo>
                  <a:close/>
                  <a:moveTo>
                    <a:pt x="1800439" y="249826"/>
                  </a:moveTo>
                  <a:cubicBezTo>
                    <a:pt x="1806215" y="249741"/>
                    <a:pt x="1811820" y="250038"/>
                    <a:pt x="1817256" y="250717"/>
                  </a:cubicBezTo>
                  <a:cubicBezTo>
                    <a:pt x="1835601" y="252076"/>
                    <a:pt x="1849360" y="259210"/>
                    <a:pt x="1858532" y="272120"/>
                  </a:cubicBezTo>
                  <a:cubicBezTo>
                    <a:pt x="1867705" y="285030"/>
                    <a:pt x="1872291" y="300317"/>
                    <a:pt x="1872291" y="317983"/>
                  </a:cubicBezTo>
                  <a:lnTo>
                    <a:pt x="1872291" y="799034"/>
                  </a:lnTo>
                  <a:lnTo>
                    <a:pt x="1730626" y="799034"/>
                  </a:lnTo>
                  <a:cubicBezTo>
                    <a:pt x="1730626" y="794957"/>
                    <a:pt x="1730456" y="789181"/>
                    <a:pt x="1730116" y="781708"/>
                  </a:cubicBezTo>
                  <a:cubicBezTo>
                    <a:pt x="1729776" y="774234"/>
                    <a:pt x="1729607" y="766760"/>
                    <a:pt x="1729607" y="759286"/>
                  </a:cubicBezTo>
                  <a:cubicBezTo>
                    <a:pt x="1729607" y="751812"/>
                    <a:pt x="1729776" y="745187"/>
                    <a:pt x="1730116" y="739412"/>
                  </a:cubicBezTo>
                  <a:cubicBezTo>
                    <a:pt x="1730456" y="733636"/>
                    <a:pt x="1730626" y="730749"/>
                    <a:pt x="1730626" y="730749"/>
                  </a:cubicBezTo>
                  <a:cubicBezTo>
                    <a:pt x="1714998" y="756568"/>
                    <a:pt x="1694955" y="775592"/>
                    <a:pt x="1670495" y="787823"/>
                  </a:cubicBezTo>
                  <a:cubicBezTo>
                    <a:pt x="1646034" y="800053"/>
                    <a:pt x="1619196" y="806168"/>
                    <a:pt x="1589980" y="806168"/>
                  </a:cubicBezTo>
                  <a:cubicBezTo>
                    <a:pt x="1551251" y="806168"/>
                    <a:pt x="1516090" y="798524"/>
                    <a:pt x="1484495" y="783236"/>
                  </a:cubicBezTo>
                  <a:cubicBezTo>
                    <a:pt x="1452901" y="767949"/>
                    <a:pt x="1426062" y="747395"/>
                    <a:pt x="1403980" y="721576"/>
                  </a:cubicBezTo>
                  <a:cubicBezTo>
                    <a:pt x="1381898" y="695757"/>
                    <a:pt x="1364912" y="666031"/>
                    <a:pt x="1353022" y="632398"/>
                  </a:cubicBezTo>
                  <a:cubicBezTo>
                    <a:pt x="1341131" y="598766"/>
                    <a:pt x="1335186" y="563264"/>
                    <a:pt x="1335186" y="525895"/>
                  </a:cubicBezTo>
                  <a:cubicBezTo>
                    <a:pt x="1335186" y="497358"/>
                    <a:pt x="1339093" y="469161"/>
                    <a:pt x="1346907" y="441303"/>
                  </a:cubicBezTo>
                  <a:cubicBezTo>
                    <a:pt x="1354720" y="413446"/>
                    <a:pt x="1365931" y="388136"/>
                    <a:pt x="1380539" y="365375"/>
                  </a:cubicBezTo>
                  <a:cubicBezTo>
                    <a:pt x="1395147" y="342613"/>
                    <a:pt x="1412983" y="322909"/>
                    <a:pt x="1434046" y="306262"/>
                  </a:cubicBezTo>
                  <a:cubicBezTo>
                    <a:pt x="1455109" y="289616"/>
                    <a:pt x="1479229" y="277556"/>
                    <a:pt x="1506407" y="270082"/>
                  </a:cubicBezTo>
                  <a:cubicBezTo>
                    <a:pt x="1530868" y="263967"/>
                    <a:pt x="1555498" y="262438"/>
                    <a:pt x="1580298" y="265495"/>
                  </a:cubicBezTo>
                  <a:cubicBezTo>
                    <a:pt x="1605097" y="268553"/>
                    <a:pt x="1627180" y="273139"/>
                    <a:pt x="1646544" y="279254"/>
                  </a:cubicBezTo>
                  <a:cubicBezTo>
                    <a:pt x="1665908" y="285369"/>
                    <a:pt x="1681705" y="291654"/>
                    <a:pt x="1693936" y="298109"/>
                  </a:cubicBezTo>
                  <a:cubicBezTo>
                    <a:pt x="1706166" y="304564"/>
                    <a:pt x="1712281" y="307791"/>
                    <a:pt x="1712281" y="307791"/>
                  </a:cubicBezTo>
                  <a:cubicBezTo>
                    <a:pt x="1712281" y="307791"/>
                    <a:pt x="1714149" y="303035"/>
                    <a:pt x="1717886" y="293523"/>
                  </a:cubicBezTo>
                  <a:cubicBezTo>
                    <a:pt x="1721623" y="284010"/>
                    <a:pt x="1730286" y="275178"/>
                    <a:pt x="1743875" y="267024"/>
                  </a:cubicBezTo>
                  <a:cubicBezTo>
                    <a:pt x="1757464" y="258191"/>
                    <a:pt x="1770374" y="252926"/>
                    <a:pt x="1782604" y="251227"/>
                  </a:cubicBezTo>
                  <a:cubicBezTo>
                    <a:pt x="1788719" y="250378"/>
                    <a:pt x="1794664" y="249911"/>
                    <a:pt x="1800439" y="249826"/>
                  </a:cubicBezTo>
                  <a:close/>
                  <a:moveTo>
                    <a:pt x="579539" y="241545"/>
                  </a:moveTo>
                  <a:cubicBezTo>
                    <a:pt x="601961" y="241545"/>
                    <a:pt x="617758" y="249358"/>
                    <a:pt x="626931" y="264986"/>
                  </a:cubicBezTo>
                  <a:cubicBezTo>
                    <a:pt x="636103" y="280613"/>
                    <a:pt x="641709" y="297599"/>
                    <a:pt x="643747" y="315945"/>
                  </a:cubicBezTo>
                  <a:cubicBezTo>
                    <a:pt x="661413" y="292164"/>
                    <a:pt x="683155" y="274158"/>
                    <a:pt x="708974" y="261928"/>
                  </a:cubicBezTo>
                  <a:cubicBezTo>
                    <a:pt x="734794" y="249698"/>
                    <a:pt x="762311" y="243583"/>
                    <a:pt x="791528" y="243583"/>
                  </a:cubicBezTo>
                  <a:cubicBezTo>
                    <a:pt x="829577" y="243583"/>
                    <a:pt x="863889" y="251737"/>
                    <a:pt x="894464" y="268043"/>
                  </a:cubicBezTo>
                  <a:cubicBezTo>
                    <a:pt x="925039" y="284350"/>
                    <a:pt x="951028" y="305923"/>
                    <a:pt x="972431" y="332761"/>
                  </a:cubicBezTo>
                  <a:cubicBezTo>
                    <a:pt x="993834" y="359599"/>
                    <a:pt x="1010310" y="390005"/>
                    <a:pt x="1021861" y="423977"/>
                  </a:cubicBezTo>
                  <a:cubicBezTo>
                    <a:pt x="1033412" y="457950"/>
                    <a:pt x="1039187" y="492602"/>
                    <a:pt x="1039187" y="527933"/>
                  </a:cubicBezTo>
                  <a:cubicBezTo>
                    <a:pt x="1039187" y="564623"/>
                    <a:pt x="1033242" y="599785"/>
                    <a:pt x="1021351" y="633418"/>
                  </a:cubicBezTo>
                  <a:cubicBezTo>
                    <a:pt x="1009461" y="667050"/>
                    <a:pt x="992645" y="696776"/>
                    <a:pt x="970902" y="722595"/>
                  </a:cubicBezTo>
                  <a:cubicBezTo>
                    <a:pt x="949160" y="748415"/>
                    <a:pt x="922661" y="769138"/>
                    <a:pt x="891407" y="784765"/>
                  </a:cubicBezTo>
                  <a:cubicBezTo>
                    <a:pt x="860152" y="800392"/>
                    <a:pt x="825160" y="808206"/>
                    <a:pt x="786432" y="808206"/>
                  </a:cubicBezTo>
                  <a:cubicBezTo>
                    <a:pt x="736152" y="808206"/>
                    <a:pt x="693687" y="790880"/>
                    <a:pt x="659035" y="756228"/>
                  </a:cubicBezTo>
                  <a:lnTo>
                    <a:pt x="659035" y="1030386"/>
                  </a:lnTo>
                  <a:lnTo>
                    <a:pt x="503101" y="1030386"/>
                  </a:lnTo>
                  <a:lnTo>
                    <a:pt x="503101" y="322060"/>
                  </a:lnTo>
                  <a:cubicBezTo>
                    <a:pt x="503101" y="298279"/>
                    <a:pt x="509896" y="278915"/>
                    <a:pt x="523485" y="263967"/>
                  </a:cubicBezTo>
                  <a:cubicBezTo>
                    <a:pt x="537074" y="249019"/>
                    <a:pt x="555758" y="241545"/>
                    <a:pt x="579539" y="241545"/>
                  </a:cubicBezTo>
                  <a:close/>
                  <a:moveTo>
                    <a:pt x="2161870" y="240526"/>
                  </a:moveTo>
                  <a:cubicBezTo>
                    <a:pt x="2175459" y="240526"/>
                    <a:pt x="2193465" y="242224"/>
                    <a:pt x="2215886" y="245621"/>
                  </a:cubicBezTo>
                  <a:cubicBezTo>
                    <a:pt x="2238308" y="249019"/>
                    <a:pt x="2260221" y="254454"/>
                    <a:pt x="2281623" y="261928"/>
                  </a:cubicBezTo>
                  <a:cubicBezTo>
                    <a:pt x="2303026" y="269402"/>
                    <a:pt x="2321541" y="279594"/>
                    <a:pt x="2337168" y="292504"/>
                  </a:cubicBezTo>
                  <a:cubicBezTo>
                    <a:pt x="2352795" y="305413"/>
                    <a:pt x="2360609" y="321040"/>
                    <a:pt x="2360609" y="339386"/>
                  </a:cubicBezTo>
                  <a:cubicBezTo>
                    <a:pt x="2360609" y="355692"/>
                    <a:pt x="2354834" y="369451"/>
                    <a:pt x="2343283" y="380662"/>
                  </a:cubicBezTo>
                  <a:cubicBezTo>
                    <a:pt x="2331733" y="391873"/>
                    <a:pt x="2318144" y="397479"/>
                    <a:pt x="2302516" y="397479"/>
                  </a:cubicBezTo>
                  <a:cubicBezTo>
                    <a:pt x="2292325" y="397479"/>
                    <a:pt x="2281793" y="395440"/>
                    <a:pt x="2270922" y="391364"/>
                  </a:cubicBezTo>
                  <a:cubicBezTo>
                    <a:pt x="2260051" y="387287"/>
                    <a:pt x="2248500" y="382701"/>
                    <a:pt x="2236270" y="377605"/>
                  </a:cubicBezTo>
                  <a:cubicBezTo>
                    <a:pt x="2224040" y="372509"/>
                    <a:pt x="2211130" y="367922"/>
                    <a:pt x="2197541" y="363846"/>
                  </a:cubicBezTo>
                  <a:cubicBezTo>
                    <a:pt x="2183952" y="359769"/>
                    <a:pt x="2169684" y="357731"/>
                    <a:pt x="2154736" y="357731"/>
                  </a:cubicBezTo>
                  <a:cubicBezTo>
                    <a:pt x="2147941" y="357731"/>
                    <a:pt x="2140977" y="358580"/>
                    <a:pt x="2133843" y="360279"/>
                  </a:cubicBezTo>
                  <a:cubicBezTo>
                    <a:pt x="2126709" y="361977"/>
                    <a:pt x="2120424" y="364865"/>
                    <a:pt x="2114988" y="368942"/>
                  </a:cubicBezTo>
                  <a:cubicBezTo>
                    <a:pt x="2109553" y="372339"/>
                    <a:pt x="2105136" y="376755"/>
                    <a:pt x="2101739" y="382191"/>
                  </a:cubicBezTo>
                  <a:cubicBezTo>
                    <a:pt x="2098342" y="387627"/>
                    <a:pt x="2096643" y="394081"/>
                    <a:pt x="2096643" y="401555"/>
                  </a:cubicBezTo>
                  <a:cubicBezTo>
                    <a:pt x="2096643" y="412426"/>
                    <a:pt x="2103438" y="421599"/>
                    <a:pt x="2117026" y="429073"/>
                  </a:cubicBezTo>
                  <a:cubicBezTo>
                    <a:pt x="2130615" y="436547"/>
                    <a:pt x="2147772" y="444021"/>
                    <a:pt x="2168495" y="451495"/>
                  </a:cubicBezTo>
                  <a:cubicBezTo>
                    <a:pt x="2189218" y="458969"/>
                    <a:pt x="2211640" y="467292"/>
                    <a:pt x="2235760" y="476465"/>
                  </a:cubicBezTo>
                  <a:cubicBezTo>
                    <a:pt x="2259881" y="485637"/>
                    <a:pt x="2282303" y="497018"/>
                    <a:pt x="2303026" y="510607"/>
                  </a:cubicBezTo>
                  <a:cubicBezTo>
                    <a:pt x="2323749" y="524196"/>
                    <a:pt x="2340905" y="541012"/>
                    <a:pt x="2354494" y="561056"/>
                  </a:cubicBezTo>
                  <a:cubicBezTo>
                    <a:pt x="2368083" y="581100"/>
                    <a:pt x="2374878" y="605730"/>
                    <a:pt x="2374878" y="634946"/>
                  </a:cubicBezTo>
                  <a:cubicBezTo>
                    <a:pt x="2374878" y="664163"/>
                    <a:pt x="2368083" y="689472"/>
                    <a:pt x="2354494" y="710875"/>
                  </a:cubicBezTo>
                  <a:cubicBezTo>
                    <a:pt x="2340905" y="732278"/>
                    <a:pt x="2323409" y="750113"/>
                    <a:pt x="2302007" y="764382"/>
                  </a:cubicBezTo>
                  <a:cubicBezTo>
                    <a:pt x="2280604" y="778650"/>
                    <a:pt x="2256653" y="789181"/>
                    <a:pt x="2230155" y="795976"/>
                  </a:cubicBezTo>
                  <a:cubicBezTo>
                    <a:pt x="2203656" y="802770"/>
                    <a:pt x="2177837" y="806168"/>
                    <a:pt x="2152698" y="806168"/>
                  </a:cubicBezTo>
                  <a:cubicBezTo>
                    <a:pt x="2115328" y="806168"/>
                    <a:pt x="2076939" y="799713"/>
                    <a:pt x="2037531" y="786803"/>
                  </a:cubicBezTo>
                  <a:cubicBezTo>
                    <a:pt x="1998123" y="773894"/>
                    <a:pt x="1963471" y="757247"/>
                    <a:pt x="1933575" y="736864"/>
                  </a:cubicBezTo>
                  <a:lnTo>
                    <a:pt x="1979438" y="623735"/>
                  </a:lnTo>
                  <a:cubicBezTo>
                    <a:pt x="1990309" y="629850"/>
                    <a:pt x="2003219" y="636305"/>
                    <a:pt x="2018167" y="643100"/>
                  </a:cubicBezTo>
                  <a:cubicBezTo>
                    <a:pt x="2033114" y="649894"/>
                    <a:pt x="2048232" y="656179"/>
                    <a:pt x="2063520" y="661954"/>
                  </a:cubicBezTo>
                  <a:cubicBezTo>
                    <a:pt x="2078807" y="667730"/>
                    <a:pt x="2094095" y="672486"/>
                    <a:pt x="2109383" y="676223"/>
                  </a:cubicBezTo>
                  <a:cubicBezTo>
                    <a:pt x="2124670" y="679960"/>
                    <a:pt x="2138429" y="681828"/>
                    <a:pt x="2150659" y="681828"/>
                  </a:cubicBezTo>
                  <a:cubicBezTo>
                    <a:pt x="2158133" y="681828"/>
                    <a:pt x="2165947" y="680979"/>
                    <a:pt x="2174100" y="679280"/>
                  </a:cubicBezTo>
                  <a:cubicBezTo>
                    <a:pt x="2182254" y="677582"/>
                    <a:pt x="2189728" y="674694"/>
                    <a:pt x="2196522" y="670617"/>
                  </a:cubicBezTo>
                  <a:cubicBezTo>
                    <a:pt x="2203317" y="666541"/>
                    <a:pt x="2208922" y="661445"/>
                    <a:pt x="2213338" y="655330"/>
                  </a:cubicBezTo>
                  <a:cubicBezTo>
                    <a:pt x="2217755" y="649215"/>
                    <a:pt x="2219963" y="641741"/>
                    <a:pt x="2219963" y="632908"/>
                  </a:cubicBezTo>
                  <a:cubicBezTo>
                    <a:pt x="2219963" y="619319"/>
                    <a:pt x="2213169" y="608278"/>
                    <a:pt x="2199580" y="599785"/>
                  </a:cubicBezTo>
                  <a:cubicBezTo>
                    <a:pt x="2185991" y="591292"/>
                    <a:pt x="2169004" y="583478"/>
                    <a:pt x="2148621" y="576344"/>
                  </a:cubicBezTo>
                  <a:cubicBezTo>
                    <a:pt x="2128237" y="569210"/>
                    <a:pt x="2106155" y="561736"/>
                    <a:pt x="2082375" y="553922"/>
                  </a:cubicBezTo>
                  <a:cubicBezTo>
                    <a:pt x="2058594" y="546108"/>
                    <a:pt x="2036512" y="535916"/>
                    <a:pt x="2016128" y="523347"/>
                  </a:cubicBezTo>
                  <a:cubicBezTo>
                    <a:pt x="1995745" y="510777"/>
                    <a:pt x="1978758" y="495150"/>
                    <a:pt x="1965170" y="476465"/>
                  </a:cubicBezTo>
                  <a:cubicBezTo>
                    <a:pt x="1951580" y="457780"/>
                    <a:pt x="1944786" y="434169"/>
                    <a:pt x="1944786" y="405632"/>
                  </a:cubicBezTo>
                  <a:cubicBezTo>
                    <a:pt x="1944786" y="377775"/>
                    <a:pt x="1951580" y="353484"/>
                    <a:pt x="1965170" y="332761"/>
                  </a:cubicBezTo>
                  <a:cubicBezTo>
                    <a:pt x="1978758" y="312038"/>
                    <a:pt x="1996084" y="294882"/>
                    <a:pt x="2017147" y="281293"/>
                  </a:cubicBezTo>
                  <a:cubicBezTo>
                    <a:pt x="2038210" y="267704"/>
                    <a:pt x="2061481" y="257512"/>
                    <a:pt x="2086961" y="250717"/>
                  </a:cubicBezTo>
                  <a:cubicBezTo>
                    <a:pt x="2112440" y="243923"/>
                    <a:pt x="2137410" y="240526"/>
                    <a:pt x="2161870" y="240526"/>
                  </a:cubicBezTo>
                  <a:close/>
                  <a:moveTo>
                    <a:pt x="228295" y="240526"/>
                  </a:moveTo>
                  <a:cubicBezTo>
                    <a:pt x="241884" y="240526"/>
                    <a:pt x="259890" y="242224"/>
                    <a:pt x="282312" y="245621"/>
                  </a:cubicBezTo>
                  <a:cubicBezTo>
                    <a:pt x="304733" y="249019"/>
                    <a:pt x="326646" y="254454"/>
                    <a:pt x="348048" y="261928"/>
                  </a:cubicBezTo>
                  <a:cubicBezTo>
                    <a:pt x="369451" y="269402"/>
                    <a:pt x="387966" y="279594"/>
                    <a:pt x="403593" y="292504"/>
                  </a:cubicBezTo>
                  <a:cubicBezTo>
                    <a:pt x="419221" y="305413"/>
                    <a:pt x="427034" y="321040"/>
                    <a:pt x="427034" y="339386"/>
                  </a:cubicBezTo>
                  <a:cubicBezTo>
                    <a:pt x="427034" y="355692"/>
                    <a:pt x="421259" y="369451"/>
                    <a:pt x="409708" y="380662"/>
                  </a:cubicBezTo>
                  <a:cubicBezTo>
                    <a:pt x="398158" y="391873"/>
                    <a:pt x="384569" y="397479"/>
                    <a:pt x="368941" y="397479"/>
                  </a:cubicBezTo>
                  <a:cubicBezTo>
                    <a:pt x="358750" y="397479"/>
                    <a:pt x="348218" y="395440"/>
                    <a:pt x="337347" y="391364"/>
                  </a:cubicBezTo>
                  <a:cubicBezTo>
                    <a:pt x="326476" y="387287"/>
                    <a:pt x="314925" y="382701"/>
                    <a:pt x="302695" y="377605"/>
                  </a:cubicBezTo>
                  <a:cubicBezTo>
                    <a:pt x="290465" y="372509"/>
                    <a:pt x="277555" y="367922"/>
                    <a:pt x="263966" y="363846"/>
                  </a:cubicBezTo>
                  <a:cubicBezTo>
                    <a:pt x="250377" y="359769"/>
                    <a:pt x="236109" y="357731"/>
                    <a:pt x="221161" y="357731"/>
                  </a:cubicBezTo>
                  <a:cubicBezTo>
                    <a:pt x="214367" y="357731"/>
                    <a:pt x="207402" y="358580"/>
                    <a:pt x="200268" y="360279"/>
                  </a:cubicBezTo>
                  <a:cubicBezTo>
                    <a:pt x="193134" y="361977"/>
                    <a:pt x="186849" y="364865"/>
                    <a:pt x="181413" y="368942"/>
                  </a:cubicBezTo>
                  <a:cubicBezTo>
                    <a:pt x="175978" y="372339"/>
                    <a:pt x="171561" y="376755"/>
                    <a:pt x="168164" y="382191"/>
                  </a:cubicBezTo>
                  <a:cubicBezTo>
                    <a:pt x="164767" y="387627"/>
                    <a:pt x="163068" y="394081"/>
                    <a:pt x="163068" y="401555"/>
                  </a:cubicBezTo>
                  <a:cubicBezTo>
                    <a:pt x="163068" y="412426"/>
                    <a:pt x="169863" y="421599"/>
                    <a:pt x="183452" y="429073"/>
                  </a:cubicBezTo>
                  <a:cubicBezTo>
                    <a:pt x="197041" y="436547"/>
                    <a:pt x="214197" y="444021"/>
                    <a:pt x="234920" y="451495"/>
                  </a:cubicBezTo>
                  <a:cubicBezTo>
                    <a:pt x="255643" y="458969"/>
                    <a:pt x="278065" y="467292"/>
                    <a:pt x="302185" y="476465"/>
                  </a:cubicBezTo>
                  <a:cubicBezTo>
                    <a:pt x="326306" y="485637"/>
                    <a:pt x="348728" y="497018"/>
                    <a:pt x="369451" y="510607"/>
                  </a:cubicBezTo>
                  <a:cubicBezTo>
                    <a:pt x="390174" y="524196"/>
                    <a:pt x="407330" y="541012"/>
                    <a:pt x="420919" y="561056"/>
                  </a:cubicBezTo>
                  <a:cubicBezTo>
                    <a:pt x="434508" y="581100"/>
                    <a:pt x="441303" y="605730"/>
                    <a:pt x="441303" y="634946"/>
                  </a:cubicBezTo>
                  <a:cubicBezTo>
                    <a:pt x="441303" y="664163"/>
                    <a:pt x="434508" y="689472"/>
                    <a:pt x="420919" y="710875"/>
                  </a:cubicBezTo>
                  <a:cubicBezTo>
                    <a:pt x="407330" y="732278"/>
                    <a:pt x="389835" y="750113"/>
                    <a:pt x="368432" y="764382"/>
                  </a:cubicBezTo>
                  <a:cubicBezTo>
                    <a:pt x="347029" y="778650"/>
                    <a:pt x="323079" y="789181"/>
                    <a:pt x="296580" y="795976"/>
                  </a:cubicBezTo>
                  <a:cubicBezTo>
                    <a:pt x="270081" y="802770"/>
                    <a:pt x="244262" y="806168"/>
                    <a:pt x="219123" y="806168"/>
                  </a:cubicBezTo>
                  <a:cubicBezTo>
                    <a:pt x="181753" y="806168"/>
                    <a:pt x="143364" y="799713"/>
                    <a:pt x="103956" y="786803"/>
                  </a:cubicBezTo>
                  <a:cubicBezTo>
                    <a:pt x="64548" y="773894"/>
                    <a:pt x="29896" y="757247"/>
                    <a:pt x="0" y="736864"/>
                  </a:cubicBezTo>
                  <a:lnTo>
                    <a:pt x="45863" y="623735"/>
                  </a:lnTo>
                  <a:cubicBezTo>
                    <a:pt x="56734" y="629850"/>
                    <a:pt x="69644" y="636305"/>
                    <a:pt x="84592" y="643100"/>
                  </a:cubicBezTo>
                  <a:cubicBezTo>
                    <a:pt x="99540" y="649894"/>
                    <a:pt x="114657" y="656179"/>
                    <a:pt x="129945" y="661954"/>
                  </a:cubicBezTo>
                  <a:cubicBezTo>
                    <a:pt x="145233" y="667730"/>
                    <a:pt x="160520" y="672486"/>
                    <a:pt x="175808" y="676223"/>
                  </a:cubicBezTo>
                  <a:cubicBezTo>
                    <a:pt x="191095" y="679960"/>
                    <a:pt x="204854" y="681828"/>
                    <a:pt x="217084" y="681828"/>
                  </a:cubicBezTo>
                  <a:cubicBezTo>
                    <a:pt x="224558" y="681828"/>
                    <a:pt x="232372" y="680979"/>
                    <a:pt x="240525" y="679280"/>
                  </a:cubicBezTo>
                  <a:cubicBezTo>
                    <a:pt x="248679" y="677582"/>
                    <a:pt x="256153" y="674694"/>
                    <a:pt x="262947" y="670617"/>
                  </a:cubicBezTo>
                  <a:cubicBezTo>
                    <a:pt x="269742" y="666541"/>
                    <a:pt x="275347" y="661445"/>
                    <a:pt x="279764" y="655330"/>
                  </a:cubicBezTo>
                  <a:cubicBezTo>
                    <a:pt x="284180" y="649215"/>
                    <a:pt x="286388" y="641741"/>
                    <a:pt x="286388" y="632908"/>
                  </a:cubicBezTo>
                  <a:cubicBezTo>
                    <a:pt x="286388" y="619319"/>
                    <a:pt x="279594" y="608278"/>
                    <a:pt x="266005" y="599785"/>
                  </a:cubicBezTo>
                  <a:cubicBezTo>
                    <a:pt x="252416" y="591292"/>
                    <a:pt x="235430" y="583478"/>
                    <a:pt x="215046" y="576344"/>
                  </a:cubicBezTo>
                  <a:cubicBezTo>
                    <a:pt x="194663" y="569210"/>
                    <a:pt x="172580" y="561736"/>
                    <a:pt x="148800" y="553922"/>
                  </a:cubicBezTo>
                  <a:cubicBezTo>
                    <a:pt x="125019" y="546108"/>
                    <a:pt x="102937" y="535916"/>
                    <a:pt x="82553" y="523347"/>
                  </a:cubicBezTo>
                  <a:cubicBezTo>
                    <a:pt x="62170" y="510777"/>
                    <a:pt x="45184" y="495150"/>
                    <a:pt x="31595" y="476465"/>
                  </a:cubicBezTo>
                  <a:cubicBezTo>
                    <a:pt x="18005" y="457780"/>
                    <a:pt x="11211" y="434169"/>
                    <a:pt x="11211" y="405632"/>
                  </a:cubicBezTo>
                  <a:cubicBezTo>
                    <a:pt x="11211" y="377775"/>
                    <a:pt x="18005" y="353484"/>
                    <a:pt x="31595" y="332761"/>
                  </a:cubicBezTo>
                  <a:cubicBezTo>
                    <a:pt x="45184" y="312038"/>
                    <a:pt x="62509" y="294882"/>
                    <a:pt x="83572" y="281293"/>
                  </a:cubicBezTo>
                  <a:cubicBezTo>
                    <a:pt x="104635" y="267704"/>
                    <a:pt x="127907" y="257512"/>
                    <a:pt x="153386" y="250717"/>
                  </a:cubicBezTo>
                  <a:cubicBezTo>
                    <a:pt x="178865" y="243923"/>
                    <a:pt x="203835" y="240526"/>
                    <a:pt x="228295" y="240526"/>
                  </a:cubicBezTo>
                  <a:close/>
                  <a:moveTo>
                    <a:pt x="2997280" y="66247"/>
                  </a:moveTo>
                  <a:lnTo>
                    <a:pt x="3153213" y="66247"/>
                  </a:lnTo>
                  <a:lnTo>
                    <a:pt x="3153213" y="541182"/>
                  </a:lnTo>
                  <a:cubicBezTo>
                    <a:pt x="3153213" y="548656"/>
                    <a:pt x="3150665" y="555790"/>
                    <a:pt x="3145569" y="562585"/>
                  </a:cubicBezTo>
                  <a:cubicBezTo>
                    <a:pt x="3140473" y="569379"/>
                    <a:pt x="3134019" y="575325"/>
                    <a:pt x="3126205" y="580420"/>
                  </a:cubicBezTo>
                  <a:cubicBezTo>
                    <a:pt x="3118391" y="585516"/>
                    <a:pt x="3109898" y="589593"/>
                    <a:pt x="3100726" y="592651"/>
                  </a:cubicBezTo>
                  <a:cubicBezTo>
                    <a:pt x="3091553" y="595708"/>
                    <a:pt x="3083230" y="597237"/>
                    <a:pt x="3075756" y="597237"/>
                  </a:cubicBezTo>
                  <a:cubicBezTo>
                    <a:pt x="3067603" y="597237"/>
                    <a:pt x="3058939" y="595708"/>
                    <a:pt x="3049767" y="592651"/>
                  </a:cubicBezTo>
                  <a:cubicBezTo>
                    <a:pt x="3040594" y="589593"/>
                    <a:pt x="3032101" y="585516"/>
                    <a:pt x="3024288" y="580420"/>
                  </a:cubicBezTo>
                  <a:cubicBezTo>
                    <a:pt x="3016474" y="575325"/>
                    <a:pt x="3010019" y="569379"/>
                    <a:pt x="3004923" y="562585"/>
                  </a:cubicBezTo>
                  <a:cubicBezTo>
                    <a:pt x="2999827" y="555790"/>
                    <a:pt x="2997280" y="548316"/>
                    <a:pt x="2997280" y="540163"/>
                  </a:cubicBezTo>
                  <a:lnTo>
                    <a:pt x="2997280" y="95803"/>
                  </a:lnTo>
                  <a:close/>
                  <a:moveTo>
                    <a:pt x="2516210" y="1019"/>
                  </a:moveTo>
                  <a:cubicBezTo>
                    <a:pt x="2537952" y="1019"/>
                    <a:pt x="2556297" y="8493"/>
                    <a:pt x="2571245" y="23441"/>
                  </a:cubicBezTo>
                  <a:cubicBezTo>
                    <a:pt x="2586193" y="38389"/>
                    <a:pt x="2593667" y="56734"/>
                    <a:pt x="2593667" y="78477"/>
                  </a:cubicBezTo>
                  <a:lnTo>
                    <a:pt x="2593667" y="294542"/>
                  </a:lnTo>
                  <a:cubicBezTo>
                    <a:pt x="2612692" y="277556"/>
                    <a:pt x="2634774" y="264476"/>
                    <a:pt x="2659913" y="255304"/>
                  </a:cubicBezTo>
                  <a:cubicBezTo>
                    <a:pt x="2685053" y="246131"/>
                    <a:pt x="2710533" y="241545"/>
                    <a:pt x="2736352" y="241545"/>
                  </a:cubicBezTo>
                  <a:cubicBezTo>
                    <a:pt x="2765568" y="241545"/>
                    <a:pt x="2792406" y="246471"/>
                    <a:pt x="2816866" y="256323"/>
                  </a:cubicBezTo>
                  <a:cubicBezTo>
                    <a:pt x="2841327" y="266175"/>
                    <a:pt x="2862390" y="279934"/>
                    <a:pt x="2880055" y="297599"/>
                  </a:cubicBezTo>
                  <a:cubicBezTo>
                    <a:pt x="2897721" y="315265"/>
                    <a:pt x="2911480" y="336328"/>
                    <a:pt x="2921332" y="360788"/>
                  </a:cubicBezTo>
                  <a:cubicBezTo>
                    <a:pt x="2931184" y="385248"/>
                    <a:pt x="2936110" y="412087"/>
                    <a:pt x="2936110" y="441303"/>
                  </a:cubicBezTo>
                  <a:lnTo>
                    <a:pt x="2936110" y="729730"/>
                  </a:lnTo>
                  <a:cubicBezTo>
                    <a:pt x="2936110" y="752151"/>
                    <a:pt x="2928296" y="771006"/>
                    <a:pt x="2912669" y="786294"/>
                  </a:cubicBezTo>
                  <a:cubicBezTo>
                    <a:pt x="2897042" y="801581"/>
                    <a:pt x="2878017" y="809225"/>
                    <a:pt x="2855595" y="809225"/>
                  </a:cubicBezTo>
                  <a:cubicBezTo>
                    <a:pt x="2833853" y="809225"/>
                    <a:pt x="2815677" y="801242"/>
                    <a:pt x="2801069" y="785275"/>
                  </a:cubicBezTo>
                  <a:cubicBezTo>
                    <a:pt x="2786461" y="769308"/>
                    <a:pt x="2779157" y="750793"/>
                    <a:pt x="2779157" y="729730"/>
                  </a:cubicBezTo>
                  <a:lnTo>
                    <a:pt x="2779157" y="466782"/>
                  </a:lnTo>
                  <a:cubicBezTo>
                    <a:pt x="2779157" y="453873"/>
                    <a:pt x="2776779" y="441813"/>
                    <a:pt x="2772023" y="430602"/>
                  </a:cubicBezTo>
                  <a:cubicBezTo>
                    <a:pt x="2767266" y="419391"/>
                    <a:pt x="2760642" y="409539"/>
                    <a:pt x="2752149" y="401046"/>
                  </a:cubicBezTo>
                  <a:cubicBezTo>
                    <a:pt x="2743656" y="392553"/>
                    <a:pt x="2733804" y="385758"/>
                    <a:pt x="2722593" y="380662"/>
                  </a:cubicBezTo>
                  <a:cubicBezTo>
                    <a:pt x="2711382" y="375566"/>
                    <a:pt x="2699322" y="373018"/>
                    <a:pt x="2686412" y="373018"/>
                  </a:cubicBezTo>
                  <a:cubicBezTo>
                    <a:pt x="2660593" y="373018"/>
                    <a:pt x="2638681" y="381851"/>
                    <a:pt x="2620675" y="399517"/>
                  </a:cubicBezTo>
                  <a:cubicBezTo>
                    <a:pt x="2602670" y="417183"/>
                    <a:pt x="2593667" y="438925"/>
                    <a:pt x="2593667" y="464744"/>
                  </a:cubicBezTo>
                  <a:lnTo>
                    <a:pt x="2593667" y="798014"/>
                  </a:lnTo>
                  <a:lnTo>
                    <a:pt x="2436714" y="798014"/>
                  </a:lnTo>
                  <a:lnTo>
                    <a:pt x="2436714" y="79496"/>
                  </a:lnTo>
                  <a:cubicBezTo>
                    <a:pt x="2436714" y="68625"/>
                    <a:pt x="2438922" y="58433"/>
                    <a:pt x="2443339" y="48921"/>
                  </a:cubicBezTo>
                  <a:cubicBezTo>
                    <a:pt x="2447755" y="39408"/>
                    <a:pt x="2453531" y="31085"/>
                    <a:pt x="2460665" y="23951"/>
                  </a:cubicBezTo>
                  <a:cubicBezTo>
                    <a:pt x="2467799" y="16817"/>
                    <a:pt x="2476122" y="11211"/>
                    <a:pt x="2485634" y="7134"/>
                  </a:cubicBezTo>
                  <a:cubicBezTo>
                    <a:pt x="2495147" y="3058"/>
                    <a:pt x="2505338" y="1019"/>
                    <a:pt x="2516210" y="1019"/>
                  </a:cubicBezTo>
                  <a:close/>
                  <a:moveTo>
                    <a:pt x="1200036" y="0"/>
                  </a:moveTo>
                  <a:cubicBezTo>
                    <a:pt x="1221778" y="0"/>
                    <a:pt x="1240123" y="7803"/>
                    <a:pt x="1255071" y="23409"/>
                  </a:cubicBezTo>
                  <a:cubicBezTo>
                    <a:pt x="1270019" y="39016"/>
                    <a:pt x="1277493" y="57339"/>
                    <a:pt x="1277493" y="78381"/>
                  </a:cubicBezTo>
                  <a:lnTo>
                    <a:pt x="1277493" y="795976"/>
                  </a:lnTo>
                  <a:lnTo>
                    <a:pt x="1120540" y="796995"/>
                  </a:lnTo>
                  <a:lnTo>
                    <a:pt x="1120540" y="78381"/>
                  </a:lnTo>
                  <a:cubicBezTo>
                    <a:pt x="1120540" y="55980"/>
                    <a:pt x="1128354" y="37317"/>
                    <a:pt x="1143981" y="22390"/>
                  </a:cubicBezTo>
                  <a:cubicBezTo>
                    <a:pt x="1159609" y="7464"/>
                    <a:pt x="1178293" y="0"/>
                    <a:pt x="1200036"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13" name="Google Shape;213;p32"/>
            <p:cNvSpPr/>
            <p:nvPr/>
          </p:nvSpPr>
          <p:spPr>
            <a:xfrm>
              <a:off x="6299796" y="1981201"/>
              <a:ext cx="222300" cy="222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additive="base">
                                        <p:cTn id="7" dur="750"/>
                                        <p:tgtEl>
                                          <p:spTgt spid="20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02"/>
                                        </p:tgtEl>
                                        <p:attrNameLst>
                                          <p:attrName>style.visibility</p:attrName>
                                        </p:attrNameLst>
                                      </p:cBhvr>
                                      <p:to>
                                        <p:strVal val="visible"/>
                                      </p:to>
                                    </p:set>
                                    <p:anim calcmode="lin" valueType="num">
                                      <p:cBhvr additive="base">
                                        <p:cTn id="10" dur="1250"/>
                                        <p:tgtEl>
                                          <p:spTgt spid="2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0_Title Slide">
  <p:cSld name="20_Title Slide">
    <p:spTree>
      <p:nvGrpSpPr>
        <p:cNvPr id="1" name="Shape 214"/>
        <p:cNvGrpSpPr/>
        <p:nvPr/>
      </p:nvGrpSpPr>
      <p:grpSpPr>
        <a:xfrm>
          <a:off x="0" y="0"/>
          <a:ext cx="0" cy="0"/>
          <a:chOff x="0" y="0"/>
          <a:chExt cx="0" cy="0"/>
        </a:xfrm>
      </p:grpSpPr>
      <p:sp>
        <p:nvSpPr>
          <p:cNvPr id="215" name="Google Shape;215;p33"/>
          <p:cNvSpPr>
            <a:spLocks noGrp="1"/>
          </p:cNvSpPr>
          <p:nvPr>
            <p:ph type="pic" idx="2"/>
          </p:nvPr>
        </p:nvSpPr>
        <p:spPr>
          <a:xfrm>
            <a:off x="1143001" y="859972"/>
            <a:ext cx="2394900" cy="2949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215"/>
                                        </p:tgtEl>
                                        <p:attrNameLst>
                                          <p:attrName>style.visibility</p:attrName>
                                        </p:attrNameLst>
                                      </p:cBhvr>
                                      <p:to>
                                        <p:strVal val="visible"/>
                                      </p:to>
                                    </p:set>
                                    <p:anim calcmode="lin" valueType="num">
                                      <p:cBhvr additive="base">
                                        <p:cTn id="7" dur="750"/>
                                        <p:tgtEl>
                                          <p:spTgt spid="2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216"/>
        <p:cNvGrpSpPr/>
        <p:nvPr/>
      </p:nvGrpSpPr>
      <p:grpSpPr>
        <a:xfrm>
          <a:off x="0" y="0"/>
          <a:ext cx="0" cy="0"/>
          <a:chOff x="0" y="0"/>
          <a:chExt cx="0" cy="0"/>
        </a:xfrm>
      </p:grpSpPr>
      <p:sp>
        <p:nvSpPr>
          <p:cNvPr id="217" name="Google Shape;217;p34"/>
          <p:cNvSpPr>
            <a:spLocks noGrp="1"/>
          </p:cNvSpPr>
          <p:nvPr>
            <p:ph type="pic" idx="2"/>
          </p:nvPr>
        </p:nvSpPr>
        <p:spPr>
          <a:xfrm>
            <a:off x="5079240" y="1114425"/>
            <a:ext cx="2795400" cy="2795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217"/>
                                        </p:tgtEl>
                                        <p:attrNameLst>
                                          <p:attrName>style.visibility</p:attrName>
                                        </p:attrNameLst>
                                      </p:cBhvr>
                                      <p:to>
                                        <p:strVal val="visible"/>
                                      </p:to>
                                    </p:set>
                                    <p:anim calcmode="lin" valueType="num">
                                      <p:cBhvr additive="base">
                                        <p:cTn id="7" dur="750"/>
                                        <p:tgtEl>
                                          <p:spTgt spid="2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1_Title Slide">
  <p:cSld name="21_Title Slide">
    <p:spTree>
      <p:nvGrpSpPr>
        <p:cNvPr id="1" name="Shape 218"/>
        <p:cNvGrpSpPr/>
        <p:nvPr/>
      </p:nvGrpSpPr>
      <p:grpSpPr>
        <a:xfrm>
          <a:off x="0" y="0"/>
          <a:ext cx="0" cy="0"/>
          <a:chOff x="0" y="0"/>
          <a:chExt cx="0" cy="0"/>
        </a:xfrm>
      </p:grpSpPr>
      <p:sp>
        <p:nvSpPr>
          <p:cNvPr id="219" name="Google Shape;219;p35"/>
          <p:cNvSpPr>
            <a:spLocks noGrp="1"/>
          </p:cNvSpPr>
          <p:nvPr>
            <p:ph type="pic" idx="2"/>
          </p:nvPr>
        </p:nvSpPr>
        <p:spPr>
          <a:xfrm>
            <a:off x="1274628" y="600691"/>
            <a:ext cx="2851200" cy="2851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219"/>
                                        </p:tgtEl>
                                        <p:attrNameLst>
                                          <p:attrName>style.visibility</p:attrName>
                                        </p:attrNameLst>
                                      </p:cBhvr>
                                      <p:to>
                                        <p:strVal val="visible"/>
                                      </p:to>
                                    </p:set>
                                    <p:anim calcmode="lin" valueType="num">
                                      <p:cBhvr additive="base">
                                        <p:cTn id="7" dur="750"/>
                                        <p:tgtEl>
                                          <p:spTgt spid="2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8_Title Slide">
  <p:cSld name="38_Title Slide">
    <p:spTree>
      <p:nvGrpSpPr>
        <p:cNvPr id="1" name="Shape 220"/>
        <p:cNvGrpSpPr/>
        <p:nvPr/>
      </p:nvGrpSpPr>
      <p:grpSpPr>
        <a:xfrm>
          <a:off x="0" y="0"/>
          <a:ext cx="0" cy="0"/>
          <a:chOff x="0" y="0"/>
          <a:chExt cx="0" cy="0"/>
        </a:xfrm>
      </p:grpSpPr>
      <p:sp>
        <p:nvSpPr>
          <p:cNvPr id="221" name="Google Shape;221;p36"/>
          <p:cNvSpPr>
            <a:spLocks noGrp="1"/>
          </p:cNvSpPr>
          <p:nvPr>
            <p:ph type="pic" idx="2"/>
          </p:nvPr>
        </p:nvSpPr>
        <p:spPr>
          <a:xfrm>
            <a:off x="4247535" y="685800"/>
            <a:ext cx="4422900" cy="35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221"/>
                                        </p:tgtEl>
                                        <p:attrNameLst>
                                          <p:attrName>style.visibility</p:attrName>
                                        </p:attrNameLst>
                                      </p:cBhvr>
                                      <p:to>
                                        <p:strVal val="visible"/>
                                      </p:to>
                                    </p:set>
                                    <p:anim calcmode="lin" valueType="num">
                                      <p:cBhvr additive="base">
                                        <p:cTn id="7" dur="750"/>
                                        <p:tgtEl>
                                          <p:spTgt spid="22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2_Title Slide">
  <p:cSld name="12_Title Slide">
    <p:spTree>
      <p:nvGrpSpPr>
        <p:cNvPr id="1" name="Shape 222"/>
        <p:cNvGrpSpPr/>
        <p:nvPr/>
      </p:nvGrpSpPr>
      <p:grpSpPr>
        <a:xfrm>
          <a:off x="0" y="0"/>
          <a:ext cx="0" cy="0"/>
          <a:chOff x="0" y="0"/>
          <a:chExt cx="0" cy="0"/>
        </a:xfrm>
      </p:grpSpPr>
      <p:sp>
        <p:nvSpPr>
          <p:cNvPr id="223" name="Google Shape;223;p37"/>
          <p:cNvSpPr>
            <a:spLocks noGrp="1"/>
          </p:cNvSpPr>
          <p:nvPr>
            <p:ph type="pic" idx="2"/>
          </p:nvPr>
        </p:nvSpPr>
        <p:spPr>
          <a:xfrm>
            <a:off x="835127" y="1382661"/>
            <a:ext cx="1836300" cy="3063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24" name="Google Shape;224;p37"/>
          <p:cNvSpPr>
            <a:spLocks noGrp="1"/>
          </p:cNvSpPr>
          <p:nvPr>
            <p:ph type="pic" idx="3"/>
          </p:nvPr>
        </p:nvSpPr>
        <p:spPr>
          <a:xfrm>
            <a:off x="4636525" y="1382661"/>
            <a:ext cx="1836300" cy="3063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223"/>
                                        </p:tgtEl>
                                        <p:attrNameLst>
                                          <p:attrName>style.visibility</p:attrName>
                                        </p:attrNameLst>
                                      </p:cBhvr>
                                      <p:to>
                                        <p:strVal val="visible"/>
                                      </p:to>
                                    </p:set>
                                    <p:anim calcmode="lin" valueType="num">
                                      <p:cBhvr additive="base">
                                        <p:cTn id="7" dur="750"/>
                                        <p:tgtEl>
                                          <p:spTgt spid="22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750"/>
                                  </p:stCondLst>
                                  <p:childTnLst>
                                    <p:set>
                                      <p:cBhvr>
                                        <p:cTn id="9" dur="1" fill="hold">
                                          <p:stCondLst>
                                            <p:cond delay="0"/>
                                          </p:stCondLst>
                                        </p:cTn>
                                        <p:tgtEl>
                                          <p:spTgt spid="224"/>
                                        </p:tgtEl>
                                        <p:attrNameLst>
                                          <p:attrName>style.visibility</p:attrName>
                                        </p:attrNameLst>
                                      </p:cBhvr>
                                      <p:to>
                                        <p:strVal val="visible"/>
                                      </p:to>
                                    </p:set>
                                    <p:anim calcmode="lin" valueType="num">
                                      <p:cBhvr additive="base">
                                        <p:cTn id="10" dur="750"/>
                                        <p:tgtEl>
                                          <p:spTgt spid="22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3_Title Slide">
  <p:cSld name="13_Title Slide">
    <p:spTree>
      <p:nvGrpSpPr>
        <p:cNvPr id="1" name="Shape 225"/>
        <p:cNvGrpSpPr/>
        <p:nvPr/>
      </p:nvGrpSpPr>
      <p:grpSpPr>
        <a:xfrm>
          <a:off x="0" y="0"/>
          <a:ext cx="0" cy="0"/>
          <a:chOff x="0" y="0"/>
          <a:chExt cx="0" cy="0"/>
        </a:xfrm>
      </p:grpSpPr>
      <p:sp>
        <p:nvSpPr>
          <p:cNvPr id="226" name="Google Shape;226;p38"/>
          <p:cNvSpPr>
            <a:spLocks noGrp="1"/>
          </p:cNvSpPr>
          <p:nvPr>
            <p:ph type="pic" idx="2"/>
          </p:nvPr>
        </p:nvSpPr>
        <p:spPr>
          <a:xfrm>
            <a:off x="859972" y="1338943"/>
            <a:ext cx="3656100" cy="15147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27" name="Google Shape;227;p38"/>
          <p:cNvSpPr>
            <a:spLocks noGrp="1"/>
          </p:cNvSpPr>
          <p:nvPr>
            <p:ph type="pic" idx="3"/>
          </p:nvPr>
        </p:nvSpPr>
        <p:spPr>
          <a:xfrm>
            <a:off x="4628073" y="1338943"/>
            <a:ext cx="3656100" cy="15147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28" name="Google Shape;228;p38"/>
          <p:cNvSpPr>
            <a:spLocks noGrp="1"/>
          </p:cNvSpPr>
          <p:nvPr>
            <p:ph type="pic" idx="4"/>
          </p:nvPr>
        </p:nvSpPr>
        <p:spPr>
          <a:xfrm>
            <a:off x="5345807" y="2937472"/>
            <a:ext cx="2938200" cy="15147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29" name="Google Shape;229;p38"/>
          <p:cNvSpPr>
            <a:spLocks noGrp="1"/>
          </p:cNvSpPr>
          <p:nvPr>
            <p:ph type="pic" idx="5"/>
          </p:nvPr>
        </p:nvSpPr>
        <p:spPr>
          <a:xfrm>
            <a:off x="3102889" y="2937472"/>
            <a:ext cx="2133300" cy="15147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30" name="Google Shape;230;p38"/>
          <p:cNvSpPr>
            <a:spLocks noGrp="1"/>
          </p:cNvSpPr>
          <p:nvPr>
            <p:ph type="pic" idx="6"/>
          </p:nvPr>
        </p:nvSpPr>
        <p:spPr>
          <a:xfrm>
            <a:off x="859972" y="2937472"/>
            <a:ext cx="2133300" cy="15147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226"/>
                                        </p:tgtEl>
                                        <p:attrNameLst>
                                          <p:attrName>style.visibility</p:attrName>
                                        </p:attrNameLst>
                                      </p:cBhvr>
                                      <p:to>
                                        <p:strVal val="visible"/>
                                      </p:to>
                                    </p:set>
                                    <p:anim calcmode="lin" valueType="num">
                                      <p:cBhvr additive="base">
                                        <p:cTn id="7" dur="750"/>
                                        <p:tgtEl>
                                          <p:spTgt spid="226"/>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750"/>
                                  </p:stCondLst>
                                  <p:childTnLst>
                                    <p:set>
                                      <p:cBhvr>
                                        <p:cTn id="9" dur="1" fill="hold">
                                          <p:stCondLst>
                                            <p:cond delay="0"/>
                                          </p:stCondLst>
                                        </p:cTn>
                                        <p:tgtEl>
                                          <p:spTgt spid="227"/>
                                        </p:tgtEl>
                                        <p:attrNameLst>
                                          <p:attrName>style.visibility</p:attrName>
                                        </p:attrNameLst>
                                      </p:cBhvr>
                                      <p:to>
                                        <p:strVal val="visible"/>
                                      </p:to>
                                    </p:set>
                                    <p:anim calcmode="lin" valueType="num">
                                      <p:cBhvr additive="base">
                                        <p:cTn id="10" dur="750"/>
                                        <p:tgtEl>
                                          <p:spTgt spid="227"/>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1000"/>
                                  </p:stCondLst>
                                  <p:childTnLst>
                                    <p:set>
                                      <p:cBhvr>
                                        <p:cTn id="12" dur="1" fill="hold">
                                          <p:stCondLst>
                                            <p:cond delay="0"/>
                                          </p:stCondLst>
                                        </p:cTn>
                                        <p:tgtEl>
                                          <p:spTgt spid="228"/>
                                        </p:tgtEl>
                                        <p:attrNameLst>
                                          <p:attrName>style.visibility</p:attrName>
                                        </p:attrNameLst>
                                      </p:cBhvr>
                                      <p:to>
                                        <p:strVal val="visible"/>
                                      </p:to>
                                    </p:set>
                                    <p:anim calcmode="lin" valueType="num">
                                      <p:cBhvr additive="base">
                                        <p:cTn id="13" dur="750"/>
                                        <p:tgtEl>
                                          <p:spTgt spid="228"/>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1250"/>
                                  </p:stCondLst>
                                  <p:childTnLst>
                                    <p:set>
                                      <p:cBhvr>
                                        <p:cTn id="15" dur="1" fill="hold">
                                          <p:stCondLst>
                                            <p:cond delay="0"/>
                                          </p:stCondLst>
                                        </p:cTn>
                                        <p:tgtEl>
                                          <p:spTgt spid="229"/>
                                        </p:tgtEl>
                                        <p:attrNameLst>
                                          <p:attrName>style.visibility</p:attrName>
                                        </p:attrNameLst>
                                      </p:cBhvr>
                                      <p:to>
                                        <p:strVal val="visible"/>
                                      </p:to>
                                    </p:set>
                                    <p:anim calcmode="lin" valueType="num">
                                      <p:cBhvr additive="base">
                                        <p:cTn id="16" dur="750"/>
                                        <p:tgtEl>
                                          <p:spTgt spid="229"/>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1250"/>
                                  </p:stCondLst>
                                  <p:childTnLst>
                                    <p:set>
                                      <p:cBhvr>
                                        <p:cTn id="18" dur="1" fill="hold">
                                          <p:stCondLst>
                                            <p:cond delay="0"/>
                                          </p:stCondLst>
                                        </p:cTn>
                                        <p:tgtEl>
                                          <p:spTgt spid="230"/>
                                        </p:tgtEl>
                                        <p:attrNameLst>
                                          <p:attrName>style.visibility</p:attrName>
                                        </p:attrNameLst>
                                      </p:cBhvr>
                                      <p:to>
                                        <p:strVal val="visible"/>
                                      </p:to>
                                    </p:set>
                                    <p:anim calcmode="lin" valueType="num">
                                      <p:cBhvr additive="base">
                                        <p:cTn id="19" dur="1000"/>
                                        <p:tgtEl>
                                          <p:spTgt spid="23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5_Title Slide">
  <p:cSld name="15_Title Slide">
    <p:spTree>
      <p:nvGrpSpPr>
        <p:cNvPr id="1" name="Shape 231"/>
        <p:cNvGrpSpPr/>
        <p:nvPr/>
      </p:nvGrpSpPr>
      <p:grpSpPr>
        <a:xfrm>
          <a:off x="0" y="0"/>
          <a:ext cx="0" cy="0"/>
          <a:chOff x="0" y="0"/>
          <a:chExt cx="0" cy="0"/>
        </a:xfrm>
      </p:grpSpPr>
      <p:sp>
        <p:nvSpPr>
          <p:cNvPr id="232" name="Google Shape;232;p39"/>
          <p:cNvSpPr>
            <a:spLocks noGrp="1"/>
          </p:cNvSpPr>
          <p:nvPr>
            <p:ph type="pic" idx="2"/>
          </p:nvPr>
        </p:nvSpPr>
        <p:spPr>
          <a:xfrm>
            <a:off x="2997609" y="0"/>
            <a:ext cx="6146400" cy="338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232"/>
                                        </p:tgtEl>
                                        <p:attrNameLst>
                                          <p:attrName>style.visibility</p:attrName>
                                        </p:attrNameLst>
                                      </p:cBhvr>
                                      <p:to>
                                        <p:strVal val="visible"/>
                                      </p:to>
                                    </p:set>
                                    <p:anim calcmode="lin" valueType="num">
                                      <p:cBhvr additive="base">
                                        <p:cTn id="7" dur="750"/>
                                        <p:tgtEl>
                                          <p:spTgt spid="23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6_Title Slide">
  <p:cSld name="16_Title Slide">
    <p:spTree>
      <p:nvGrpSpPr>
        <p:cNvPr id="1" name="Shape 233"/>
        <p:cNvGrpSpPr/>
        <p:nvPr/>
      </p:nvGrpSpPr>
      <p:grpSpPr>
        <a:xfrm>
          <a:off x="0" y="0"/>
          <a:ext cx="0" cy="0"/>
          <a:chOff x="0" y="0"/>
          <a:chExt cx="0" cy="0"/>
        </a:xfrm>
      </p:grpSpPr>
      <p:sp>
        <p:nvSpPr>
          <p:cNvPr id="234" name="Google Shape;234;p40"/>
          <p:cNvSpPr>
            <a:spLocks noGrp="1"/>
          </p:cNvSpPr>
          <p:nvPr>
            <p:ph type="pic" idx="2"/>
          </p:nvPr>
        </p:nvSpPr>
        <p:spPr>
          <a:xfrm>
            <a:off x="0" y="664446"/>
            <a:ext cx="9144000" cy="2631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34"/>
                                        </p:tgtEl>
                                        <p:attrNameLst>
                                          <p:attrName>style.visibility</p:attrName>
                                        </p:attrNameLst>
                                      </p:cBhvr>
                                      <p:to>
                                        <p:strVal val="visible"/>
                                      </p:to>
                                    </p:set>
                                    <p:anim calcmode="lin" valueType="num">
                                      <p:cBhvr additive="base">
                                        <p:cTn id="7" dur="750"/>
                                        <p:tgtEl>
                                          <p:spTgt spid="2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17_Title Slide">
  <p:cSld name="17_Title Slide">
    <p:bg>
      <p:bgPr>
        <a:solidFill>
          <a:srgbClr val="F5F8F9"/>
        </a:solidFill>
        <a:effectLst/>
      </p:bgPr>
    </p:bg>
    <p:spTree>
      <p:nvGrpSpPr>
        <p:cNvPr id="1" name="Shape 235"/>
        <p:cNvGrpSpPr/>
        <p:nvPr/>
      </p:nvGrpSpPr>
      <p:grpSpPr>
        <a:xfrm>
          <a:off x="0" y="0"/>
          <a:ext cx="0" cy="0"/>
          <a:chOff x="0" y="0"/>
          <a:chExt cx="0" cy="0"/>
        </a:xfrm>
      </p:grpSpPr>
      <p:grpSp>
        <p:nvGrpSpPr>
          <p:cNvPr id="236" name="Google Shape;236;p41"/>
          <p:cNvGrpSpPr/>
          <p:nvPr/>
        </p:nvGrpSpPr>
        <p:grpSpPr>
          <a:xfrm>
            <a:off x="8393642" y="4452978"/>
            <a:ext cx="566001" cy="566001"/>
            <a:chOff x="11160804" y="5906634"/>
            <a:chExt cx="816034" cy="816034"/>
          </a:xfrm>
        </p:grpSpPr>
        <p:sp>
          <p:nvSpPr>
            <p:cNvPr id="237" name="Google Shape;237;p41"/>
            <p:cNvSpPr/>
            <p:nvPr/>
          </p:nvSpPr>
          <p:spPr>
            <a:xfrm>
              <a:off x="11160804" y="5906634"/>
              <a:ext cx="816034" cy="816034"/>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38" name="Google Shape;238;p41"/>
            <p:cNvSpPr/>
            <p:nvPr/>
          </p:nvSpPr>
          <p:spPr>
            <a:xfrm>
              <a:off x="11335656" y="6081486"/>
              <a:ext cx="464400" cy="464400"/>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
        <p:nvSpPr>
          <p:cNvPr id="239" name="Google Shape;239;p41"/>
          <p:cNvSpPr txBox="1"/>
          <p:nvPr/>
        </p:nvSpPr>
        <p:spPr>
          <a:xfrm>
            <a:off x="8445948" y="4631410"/>
            <a:ext cx="459900" cy="207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fld id="{00000000-1234-1234-1234-123412341234}" type="slidenum">
              <a:rPr lang="en" sz="900" i="0">
                <a:solidFill>
                  <a:schemeClr val="lt1"/>
                </a:solidFill>
                <a:latin typeface="Quattrocento Sans"/>
                <a:ea typeface="Quattrocento Sans"/>
                <a:cs typeface="Quattrocento Sans"/>
                <a:sym typeface="Quattrocento Sans"/>
              </a:rPr>
              <a:t>‹#›</a:t>
            </a:fld>
            <a:endParaRPr sz="900" i="0">
              <a:solidFill>
                <a:schemeClr val="lt1"/>
              </a:solidFill>
              <a:latin typeface="Quattrocento Sans"/>
              <a:ea typeface="Quattrocento Sans"/>
              <a:cs typeface="Quattrocento Sans"/>
              <a:sym typeface="Quattrocento Sans"/>
            </a:endParaRPr>
          </a:p>
        </p:txBody>
      </p:sp>
      <p:sp>
        <p:nvSpPr>
          <p:cNvPr id="240" name="Google Shape;240;p41"/>
          <p:cNvSpPr txBox="1"/>
          <p:nvPr/>
        </p:nvSpPr>
        <p:spPr>
          <a:xfrm>
            <a:off x="6492404" y="4721919"/>
            <a:ext cx="1779900" cy="19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800">
                <a:solidFill>
                  <a:srgbClr val="BFBFBF"/>
                </a:solidFill>
                <a:latin typeface="Quattrocento Sans"/>
                <a:ea typeface="Quattrocento Sans"/>
                <a:cs typeface="Quattrocento Sans"/>
                <a:sym typeface="Quattrocento Sans"/>
              </a:rPr>
              <a:t>www.yourwebsite.com</a:t>
            </a:r>
            <a:endParaRPr sz="1100"/>
          </a:p>
        </p:txBody>
      </p:sp>
      <p:sp>
        <p:nvSpPr>
          <p:cNvPr id="241" name="Google Shape;241;p41"/>
          <p:cNvSpPr txBox="1"/>
          <p:nvPr/>
        </p:nvSpPr>
        <p:spPr>
          <a:xfrm>
            <a:off x="380265" y="4721919"/>
            <a:ext cx="1577700" cy="19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rgbClr val="BFBFBF"/>
                </a:solidFill>
                <a:latin typeface="Quattrocento Sans"/>
                <a:ea typeface="Quattrocento Sans"/>
                <a:cs typeface="Quattrocento Sans"/>
                <a:sym typeface="Quattrocento Sans"/>
              </a:rPr>
              <a:t>2018 ©Splash!</a:t>
            </a:r>
            <a:endParaRPr sz="1100"/>
          </a:p>
        </p:txBody>
      </p:sp>
      <p:sp>
        <p:nvSpPr>
          <p:cNvPr id="242" name="Google Shape;242;p41"/>
          <p:cNvSpPr/>
          <p:nvPr/>
        </p:nvSpPr>
        <p:spPr>
          <a:xfrm>
            <a:off x="1654585" y="4766430"/>
            <a:ext cx="4745100" cy="107100"/>
          </a:xfrm>
          <a:prstGeom prst="roundRect">
            <a:avLst>
              <a:gd name="adj" fmla="val 50000"/>
            </a:avLst>
          </a:prstGeom>
          <a:solidFill>
            <a:srgbClr val="F5F8F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nvGrpSpPr>
          <p:cNvPr id="243" name="Google Shape;243;p41"/>
          <p:cNvGrpSpPr/>
          <p:nvPr/>
        </p:nvGrpSpPr>
        <p:grpSpPr>
          <a:xfrm>
            <a:off x="380200" y="277246"/>
            <a:ext cx="653957" cy="263438"/>
            <a:chOff x="2437417" y="1269591"/>
            <a:chExt cx="4084679" cy="1645458"/>
          </a:xfrm>
        </p:grpSpPr>
        <p:sp>
          <p:nvSpPr>
            <p:cNvPr id="244" name="Google Shape;244;p41"/>
            <p:cNvSpPr/>
            <p:nvPr/>
          </p:nvSpPr>
          <p:spPr>
            <a:xfrm>
              <a:off x="2437417" y="1269591"/>
              <a:ext cx="4047942" cy="1645458"/>
            </a:xfrm>
            <a:custGeom>
              <a:avLst/>
              <a:gdLst/>
              <a:ahLst/>
              <a:cxnLst/>
              <a:rect l="l" t="t" r="r" b="b"/>
              <a:pathLst>
                <a:path w="4047942" h="1645458" extrusionOk="0">
                  <a:moveTo>
                    <a:pt x="274248" y="0"/>
                  </a:moveTo>
                  <a:lnTo>
                    <a:pt x="3773694" y="0"/>
                  </a:lnTo>
                  <a:cubicBezTo>
                    <a:pt x="3925157" y="0"/>
                    <a:pt x="4047942" y="122785"/>
                    <a:pt x="4047942" y="274248"/>
                  </a:cubicBezTo>
                  <a:lnTo>
                    <a:pt x="4047942" y="642573"/>
                  </a:lnTo>
                  <a:lnTo>
                    <a:pt x="4013899" y="632005"/>
                  </a:lnTo>
                  <a:cubicBezTo>
                    <a:pt x="4001226" y="629412"/>
                    <a:pt x="3988104" y="628050"/>
                    <a:pt x="3974664" y="628050"/>
                  </a:cubicBezTo>
                  <a:cubicBezTo>
                    <a:pt x="3961224" y="628050"/>
                    <a:pt x="3948103" y="629412"/>
                    <a:pt x="3935429" y="632005"/>
                  </a:cubicBezTo>
                  <a:lnTo>
                    <a:pt x="3904390" y="641640"/>
                  </a:lnTo>
                  <a:lnTo>
                    <a:pt x="3904390" y="295678"/>
                  </a:lnTo>
                  <a:cubicBezTo>
                    <a:pt x="3904390" y="208003"/>
                    <a:pt x="3833316" y="136929"/>
                    <a:pt x="3745641" y="136929"/>
                  </a:cubicBezTo>
                  <a:lnTo>
                    <a:pt x="302300" y="136929"/>
                  </a:lnTo>
                  <a:cubicBezTo>
                    <a:pt x="214625" y="136929"/>
                    <a:pt x="143551" y="208003"/>
                    <a:pt x="143551" y="295678"/>
                  </a:cubicBezTo>
                  <a:lnTo>
                    <a:pt x="143551" y="1349780"/>
                  </a:lnTo>
                  <a:cubicBezTo>
                    <a:pt x="143551" y="1437455"/>
                    <a:pt x="214625" y="1508529"/>
                    <a:pt x="302300" y="1508529"/>
                  </a:cubicBezTo>
                  <a:lnTo>
                    <a:pt x="3745641" y="1508529"/>
                  </a:lnTo>
                  <a:cubicBezTo>
                    <a:pt x="3833316" y="1508529"/>
                    <a:pt x="3904390" y="1437455"/>
                    <a:pt x="3904390" y="1349780"/>
                  </a:cubicBezTo>
                  <a:lnTo>
                    <a:pt x="3904390" y="1003820"/>
                  </a:lnTo>
                  <a:lnTo>
                    <a:pt x="3935429" y="1013455"/>
                  </a:lnTo>
                  <a:cubicBezTo>
                    <a:pt x="3948103" y="1016048"/>
                    <a:pt x="3961224" y="1017410"/>
                    <a:pt x="3974664" y="1017410"/>
                  </a:cubicBezTo>
                  <a:cubicBezTo>
                    <a:pt x="3988104" y="1017410"/>
                    <a:pt x="4001226" y="1016048"/>
                    <a:pt x="4013899" y="1013455"/>
                  </a:cubicBezTo>
                  <a:lnTo>
                    <a:pt x="4047942" y="1002887"/>
                  </a:lnTo>
                  <a:lnTo>
                    <a:pt x="4047942" y="1371210"/>
                  </a:lnTo>
                  <a:cubicBezTo>
                    <a:pt x="4047942" y="1522673"/>
                    <a:pt x="3925157" y="1645458"/>
                    <a:pt x="3773694" y="1645458"/>
                  </a:cubicBezTo>
                  <a:lnTo>
                    <a:pt x="274248" y="1645458"/>
                  </a:lnTo>
                  <a:cubicBezTo>
                    <a:pt x="122785" y="1645458"/>
                    <a:pt x="0" y="1522673"/>
                    <a:pt x="0" y="1371210"/>
                  </a:cubicBezTo>
                  <a:lnTo>
                    <a:pt x="0" y="274248"/>
                  </a:lnTo>
                  <a:cubicBezTo>
                    <a:pt x="0" y="122785"/>
                    <a:pt x="122785" y="0"/>
                    <a:pt x="274248"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45" name="Google Shape;245;p41"/>
            <p:cNvSpPr/>
            <p:nvPr/>
          </p:nvSpPr>
          <p:spPr>
            <a:xfrm>
              <a:off x="2879176" y="1577127"/>
              <a:ext cx="3164424" cy="1030386"/>
            </a:xfrm>
            <a:custGeom>
              <a:avLst/>
              <a:gdLst/>
              <a:ahLst/>
              <a:cxnLst/>
              <a:rect l="l" t="t" r="r" b="b"/>
              <a:pathLst>
                <a:path w="3164424" h="1030386" extrusionOk="0">
                  <a:moveTo>
                    <a:pt x="3073718" y="635965"/>
                  </a:moveTo>
                  <a:cubicBezTo>
                    <a:pt x="3098857" y="635965"/>
                    <a:pt x="3120260" y="644459"/>
                    <a:pt x="3137926" y="661445"/>
                  </a:cubicBezTo>
                  <a:cubicBezTo>
                    <a:pt x="3155591" y="678431"/>
                    <a:pt x="3164424" y="699494"/>
                    <a:pt x="3164424" y="724634"/>
                  </a:cubicBezTo>
                  <a:cubicBezTo>
                    <a:pt x="3164424" y="749094"/>
                    <a:pt x="3155761" y="769987"/>
                    <a:pt x="3138435" y="787313"/>
                  </a:cubicBezTo>
                  <a:cubicBezTo>
                    <a:pt x="3121109" y="804639"/>
                    <a:pt x="3100216" y="813302"/>
                    <a:pt x="3075756" y="813302"/>
                  </a:cubicBezTo>
                  <a:cubicBezTo>
                    <a:pt x="3051296" y="813302"/>
                    <a:pt x="3030233" y="804809"/>
                    <a:pt x="3012567" y="787823"/>
                  </a:cubicBezTo>
                  <a:cubicBezTo>
                    <a:pt x="2994901" y="770836"/>
                    <a:pt x="2986069" y="750113"/>
                    <a:pt x="2986069" y="725653"/>
                  </a:cubicBezTo>
                  <a:cubicBezTo>
                    <a:pt x="2986069" y="701193"/>
                    <a:pt x="2994561" y="680130"/>
                    <a:pt x="3011548" y="662464"/>
                  </a:cubicBezTo>
                  <a:cubicBezTo>
                    <a:pt x="3028534" y="644798"/>
                    <a:pt x="3049258" y="635965"/>
                    <a:pt x="3073718" y="635965"/>
                  </a:cubicBezTo>
                  <a:close/>
                  <a:moveTo>
                    <a:pt x="769106" y="380153"/>
                  </a:moveTo>
                  <a:cubicBezTo>
                    <a:pt x="749402" y="380153"/>
                    <a:pt x="732415" y="384059"/>
                    <a:pt x="718147" y="391873"/>
                  </a:cubicBezTo>
                  <a:cubicBezTo>
                    <a:pt x="703879" y="399687"/>
                    <a:pt x="692158" y="409879"/>
                    <a:pt x="682985" y="422448"/>
                  </a:cubicBezTo>
                  <a:cubicBezTo>
                    <a:pt x="673813" y="435018"/>
                    <a:pt x="666849" y="449626"/>
                    <a:pt x="662092" y="466273"/>
                  </a:cubicBezTo>
                  <a:cubicBezTo>
                    <a:pt x="657336" y="482919"/>
                    <a:pt x="654958" y="499736"/>
                    <a:pt x="654958" y="516722"/>
                  </a:cubicBezTo>
                  <a:cubicBezTo>
                    <a:pt x="654958" y="535067"/>
                    <a:pt x="656827" y="553242"/>
                    <a:pt x="660564" y="571248"/>
                  </a:cubicBezTo>
                  <a:cubicBezTo>
                    <a:pt x="664300" y="589253"/>
                    <a:pt x="670416" y="605390"/>
                    <a:pt x="678909" y="619659"/>
                  </a:cubicBezTo>
                  <a:cubicBezTo>
                    <a:pt x="687402" y="633927"/>
                    <a:pt x="698783" y="645648"/>
                    <a:pt x="713051" y="654820"/>
                  </a:cubicBezTo>
                  <a:cubicBezTo>
                    <a:pt x="727320" y="663993"/>
                    <a:pt x="745325" y="668579"/>
                    <a:pt x="767067" y="668579"/>
                  </a:cubicBezTo>
                  <a:cubicBezTo>
                    <a:pt x="786092" y="668579"/>
                    <a:pt x="802908" y="664333"/>
                    <a:pt x="817517" y="655839"/>
                  </a:cubicBezTo>
                  <a:cubicBezTo>
                    <a:pt x="832125" y="647346"/>
                    <a:pt x="844185" y="636305"/>
                    <a:pt x="853697" y="622716"/>
                  </a:cubicBezTo>
                  <a:cubicBezTo>
                    <a:pt x="863210" y="609127"/>
                    <a:pt x="870344" y="593840"/>
                    <a:pt x="875100" y="576853"/>
                  </a:cubicBezTo>
                  <a:cubicBezTo>
                    <a:pt x="879856" y="559867"/>
                    <a:pt x="882234" y="542881"/>
                    <a:pt x="882234" y="525895"/>
                  </a:cubicBezTo>
                  <a:cubicBezTo>
                    <a:pt x="882234" y="508908"/>
                    <a:pt x="880026" y="491582"/>
                    <a:pt x="875609" y="473917"/>
                  </a:cubicBezTo>
                  <a:cubicBezTo>
                    <a:pt x="871193" y="456251"/>
                    <a:pt x="864399" y="440624"/>
                    <a:pt x="855226" y="427035"/>
                  </a:cubicBezTo>
                  <a:cubicBezTo>
                    <a:pt x="846053" y="413446"/>
                    <a:pt x="834333" y="402235"/>
                    <a:pt x="820064" y="393402"/>
                  </a:cubicBezTo>
                  <a:cubicBezTo>
                    <a:pt x="805796" y="384569"/>
                    <a:pt x="788810" y="380153"/>
                    <a:pt x="769106" y="380153"/>
                  </a:cubicBezTo>
                  <a:close/>
                  <a:moveTo>
                    <a:pt x="1609344" y="377095"/>
                  </a:moveTo>
                  <a:cubicBezTo>
                    <a:pt x="1588961" y="377095"/>
                    <a:pt x="1571465" y="381511"/>
                    <a:pt x="1556857" y="390344"/>
                  </a:cubicBezTo>
                  <a:cubicBezTo>
                    <a:pt x="1542248" y="399177"/>
                    <a:pt x="1530188" y="410728"/>
                    <a:pt x="1520676" y="424996"/>
                  </a:cubicBezTo>
                  <a:cubicBezTo>
                    <a:pt x="1511164" y="439265"/>
                    <a:pt x="1504199" y="455232"/>
                    <a:pt x="1499783" y="472898"/>
                  </a:cubicBezTo>
                  <a:cubicBezTo>
                    <a:pt x="1495366" y="490563"/>
                    <a:pt x="1493158" y="507889"/>
                    <a:pt x="1493158" y="524875"/>
                  </a:cubicBezTo>
                  <a:cubicBezTo>
                    <a:pt x="1493158" y="542541"/>
                    <a:pt x="1495366" y="560207"/>
                    <a:pt x="1499783" y="577873"/>
                  </a:cubicBezTo>
                  <a:cubicBezTo>
                    <a:pt x="1504199" y="595538"/>
                    <a:pt x="1510994" y="611505"/>
                    <a:pt x="1520166" y="625774"/>
                  </a:cubicBezTo>
                  <a:cubicBezTo>
                    <a:pt x="1529339" y="640042"/>
                    <a:pt x="1541059" y="651593"/>
                    <a:pt x="1555328" y="660426"/>
                  </a:cubicBezTo>
                  <a:cubicBezTo>
                    <a:pt x="1569596" y="669259"/>
                    <a:pt x="1586922" y="673675"/>
                    <a:pt x="1607306" y="673675"/>
                  </a:cubicBezTo>
                  <a:cubicBezTo>
                    <a:pt x="1628369" y="673675"/>
                    <a:pt x="1646204" y="669089"/>
                    <a:pt x="1660812" y="659916"/>
                  </a:cubicBezTo>
                  <a:cubicBezTo>
                    <a:pt x="1675421" y="650744"/>
                    <a:pt x="1687311" y="638853"/>
                    <a:pt x="1696483" y="624245"/>
                  </a:cubicBezTo>
                  <a:cubicBezTo>
                    <a:pt x="1705656" y="609637"/>
                    <a:pt x="1712111" y="593330"/>
                    <a:pt x="1715848" y="575325"/>
                  </a:cubicBezTo>
                  <a:cubicBezTo>
                    <a:pt x="1719585" y="557319"/>
                    <a:pt x="1721453" y="539144"/>
                    <a:pt x="1721453" y="520799"/>
                  </a:cubicBezTo>
                  <a:cubicBezTo>
                    <a:pt x="1721453" y="503133"/>
                    <a:pt x="1719415" y="485807"/>
                    <a:pt x="1715338" y="468821"/>
                  </a:cubicBezTo>
                  <a:cubicBezTo>
                    <a:pt x="1711261" y="451835"/>
                    <a:pt x="1704807" y="436547"/>
                    <a:pt x="1695974" y="422958"/>
                  </a:cubicBezTo>
                  <a:cubicBezTo>
                    <a:pt x="1687141" y="409369"/>
                    <a:pt x="1675590" y="398328"/>
                    <a:pt x="1661322" y="389835"/>
                  </a:cubicBezTo>
                  <a:cubicBezTo>
                    <a:pt x="1647053" y="381342"/>
                    <a:pt x="1629728" y="377095"/>
                    <a:pt x="1609344" y="377095"/>
                  </a:cubicBezTo>
                  <a:close/>
                  <a:moveTo>
                    <a:pt x="1800439" y="249826"/>
                  </a:moveTo>
                  <a:cubicBezTo>
                    <a:pt x="1806215" y="249741"/>
                    <a:pt x="1811820" y="250038"/>
                    <a:pt x="1817256" y="250717"/>
                  </a:cubicBezTo>
                  <a:cubicBezTo>
                    <a:pt x="1835601" y="252076"/>
                    <a:pt x="1849360" y="259210"/>
                    <a:pt x="1858532" y="272120"/>
                  </a:cubicBezTo>
                  <a:cubicBezTo>
                    <a:pt x="1867705" y="285030"/>
                    <a:pt x="1872291" y="300317"/>
                    <a:pt x="1872291" y="317983"/>
                  </a:cubicBezTo>
                  <a:lnTo>
                    <a:pt x="1872291" y="799034"/>
                  </a:lnTo>
                  <a:lnTo>
                    <a:pt x="1730626" y="799034"/>
                  </a:lnTo>
                  <a:cubicBezTo>
                    <a:pt x="1730626" y="794957"/>
                    <a:pt x="1730456" y="789181"/>
                    <a:pt x="1730116" y="781708"/>
                  </a:cubicBezTo>
                  <a:cubicBezTo>
                    <a:pt x="1729776" y="774234"/>
                    <a:pt x="1729607" y="766760"/>
                    <a:pt x="1729607" y="759286"/>
                  </a:cubicBezTo>
                  <a:cubicBezTo>
                    <a:pt x="1729607" y="751812"/>
                    <a:pt x="1729776" y="745187"/>
                    <a:pt x="1730116" y="739412"/>
                  </a:cubicBezTo>
                  <a:cubicBezTo>
                    <a:pt x="1730456" y="733636"/>
                    <a:pt x="1730626" y="730749"/>
                    <a:pt x="1730626" y="730749"/>
                  </a:cubicBezTo>
                  <a:cubicBezTo>
                    <a:pt x="1714998" y="756568"/>
                    <a:pt x="1694955" y="775592"/>
                    <a:pt x="1670495" y="787823"/>
                  </a:cubicBezTo>
                  <a:cubicBezTo>
                    <a:pt x="1646034" y="800053"/>
                    <a:pt x="1619196" y="806168"/>
                    <a:pt x="1589980" y="806168"/>
                  </a:cubicBezTo>
                  <a:cubicBezTo>
                    <a:pt x="1551251" y="806168"/>
                    <a:pt x="1516090" y="798524"/>
                    <a:pt x="1484495" y="783236"/>
                  </a:cubicBezTo>
                  <a:cubicBezTo>
                    <a:pt x="1452901" y="767949"/>
                    <a:pt x="1426062" y="747395"/>
                    <a:pt x="1403980" y="721576"/>
                  </a:cubicBezTo>
                  <a:cubicBezTo>
                    <a:pt x="1381898" y="695757"/>
                    <a:pt x="1364912" y="666031"/>
                    <a:pt x="1353022" y="632398"/>
                  </a:cubicBezTo>
                  <a:cubicBezTo>
                    <a:pt x="1341131" y="598766"/>
                    <a:pt x="1335186" y="563264"/>
                    <a:pt x="1335186" y="525895"/>
                  </a:cubicBezTo>
                  <a:cubicBezTo>
                    <a:pt x="1335186" y="497358"/>
                    <a:pt x="1339093" y="469161"/>
                    <a:pt x="1346907" y="441303"/>
                  </a:cubicBezTo>
                  <a:cubicBezTo>
                    <a:pt x="1354720" y="413446"/>
                    <a:pt x="1365931" y="388136"/>
                    <a:pt x="1380539" y="365375"/>
                  </a:cubicBezTo>
                  <a:cubicBezTo>
                    <a:pt x="1395147" y="342613"/>
                    <a:pt x="1412983" y="322909"/>
                    <a:pt x="1434046" y="306262"/>
                  </a:cubicBezTo>
                  <a:cubicBezTo>
                    <a:pt x="1455109" y="289616"/>
                    <a:pt x="1479229" y="277556"/>
                    <a:pt x="1506407" y="270082"/>
                  </a:cubicBezTo>
                  <a:cubicBezTo>
                    <a:pt x="1530868" y="263967"/>
                    <a:pt x="1555498" y="262438"/>
                    <a:pt x="1580298" y="265495"/>
                  </a:cubicBezTo>
                  <a:cubicBezTo>
                    <a:pt x="1605097" y="268553"/>
                    <a:pt x="1627180" y="273139"/>
                    <a:pt x="1646544" y="279254"/>
                  </a:cubicBezTo>
                  <a:cubicBezTo>
                    <a:pt x="1665908" y="285369"/>
                    <a:pt x="1681705" y="291654"/>
                    <a:pt x="1693936" y="298109"/>
                  </a:cubicBezTo>
                  <a:cubicBezTo>
                    <a:pt x="1706166" y="304564"/>
                    <a:pt x="1712281" y="307791"/>
                    <a:pt x="1712281" y="307791"/>
                  </a:cubicBezTo>
                  <a:cubicBezTo>
                    <a:pt x="1712281" y="307791"/>
                    <a:pt x="1714149" y="303035"/>
                    <a:pt x="1717886" y="293523"/>
                  </a:cubicBezTo>
                  <a:cubicBezTo>
                    <a:pt x="1721623" y="284010"/>
                    <a:pt x="1730286" y="275178"/>
                    <a:pt x="1743875" y="267024"/>
                  </a:cubicBezTo>
                  <a:cubicBezTo>
                    <a:pt x="1757464" y="258191"/>
                    <a:pt x="1770374" y="252926"/>
                    <a:pt x="1782604" y="251227"/>
                  </a:cubicBezTo>
                  <a:cubicBezTo>
                    <a:pt x="1788719" y="250378"/>
                    <a:pt x="1794664" y="249911"/>
                    <a:pt x="1800439" y="249826"/>
                  </a:cubicBezTo>
                  <a:close/>
                  <a:moveTo>
                    <a:pt x="579539" y="241545"/>
                  </a:moveTo>
                  <a:cubicBezTo>
                    <a:pt x="601961" y="241545"/>
                    <a:pt x="617758" y="249358"/>
                    <a:pt x="626931" y="264986"/>
                  </a:cubicBezTo>
                  <a:cubicBezTo>
                    <a:pt x="636103" y="280613"/>
                    <a:pt x="641709" y="297599"/>
                    <a:pt x="643747" y="315945"/>
                  </a:cubicBezTo>
                  <a:cubicBezTo>
                    <a:pt x="661413" y="292164"/>
                    <a:pt x="683155" y="274158"/>
                    <a:pt x="708974" y="261928"/>
                  </a:cubicBezTo>
                  <a:cubicBezTo>
                    <a:pt x="734794" y="249698"/>
                    <a:pt x="762311" y="243583"/>
                    <a:pt x="791528" y="243583"/>
                  </a:cubicBezTo>
                  <a:cubicBezTo>
                    <a:pt x="829577" y="243583"/>
                    <a:pt x="863889" y="251737"/>
                    <a:pt x="894464" y="268043"/>
                  </a:cubicBezTo>
                  <a:cubicBezTo>
                    <a:pt x="925039" y="284350"/>
                    <a:pt x="951028" y="305923"/>
                    <a:pt x="972431" y="332761"/>
                  </a:cubicBezTo>
                  <a:cubicBezTo>
                    <a:pt x="993834" y="359599"/>
                    <a:pt x="1010310" y="390005"/>
                    <a:pt x="1021861" y="423977"/>
                  </a:cubicBezTo>
                  <a:cubicBezTo>
                    <a:pt x="1033412" y="457950"/>
                    <a:pt x="1039187" y="492602"/>
                    <a:pt x="1039187" y="527933"/>
                  </a:cubicBezTo>
                  <a:cubicBezTo>
                    <a:pt x="1039187" y="564623"/>
                    <a:pt x="1033242" y="599785"/>
                    <a:pt x="1021351" y="633418"/>
                  </a:cubicBezTo>
                  <a:cubicBezTo>
                    <a:pt x="1009461" y="667050"/>
                    <a:pt x="992645" y="696776"/>
                    <a:pt x="970902" y="722595"/>
                  </a:cubicBezTo>
                  <a:cubicBezTo>
                    <a:pt x="949160" y="748415"/>
                    <a:pt x="922661" y="769138"/>
                    <a:pt x="891407" y="784765"/>
                  </a:cubicBezTo>
                  <a:cubicBezTo>
                    <a:pt x="860152" y="800392"/>
                    <a:pt x="825160" y="808206"/>
                    <a:pt x="786432" y="808206"/>
                  </a:cubicBezTo>
                  <a:cubicBezTo>
                    <a:pt x="736152" y="808206"/>
                    <a:pt x="693687" y="790880"/>
                    <a:pt x="659035" y="756228"/>
                  </a:cubicBezTo>
                  <a:lnTo>
                    <a:pt x="659035" y="1030386"/>
                  </a:lnTo>
                  <a:lnTo>
                    <a:pt x="503101" y="1030386"/>
                  </a:lnTo>
                  <a:lnTo>
                    <a:pt x="503101" y="322060"/>
                  </a:lnTo>
                  <a:cubicBezTo>
                    <a:pt x="503101" y="298279"/>
                    <a:pt x="509896" y="278915"/>
                    <a:pt x="523485" y="263967"/>
                  </a:cubicBezTo>
                  <a:cubicBezTo>
                    <a:pt x="537074" y="249019"/>
                    <a:pt x="555758" y="241545"/>
                    <a:pt x="579539" y="241545"/>
                  </a:cubicBezTo>
                  <a:close/>
                  <a:moveTo>
                    <a:pt x="2161870" y="240526"/>
                  </a:moveTo>
                  <a:cubicBezTo>
                    <a:pt x="2175459" y="240526"/>
                    <a:pt x="2193465" y="242224"/>
                    <a:pt x="2215886" y="245621"/>
                  </a:cubicBezTo>
                  <a:cubicBezTo>
                    <a:pt x="2238308" y="249019"/>
                    <a:pt x="2260221" y="254454"/>
                    <a:pt x="2281623" y="261928"/>
                  </a:cubicBezTo>
                  <a:cubicBezTo>
                    <a:pt x="2303026" y="269402"/>
                    <a:pt x="2321541" y="279594"/>
                    <a:pt x="2337168" y="292504"/>
                  </a:cubicBezTo>
                  <a:cubicBezTo>
                    <a:pt x="2352795" y="305413"/>
                    <a:pt x="2360609" y="321040"/>
                    <a:pt x="2360609" y="339386"/>
                  </a:cubicBezTo>
                  <a:cubicBezTo>
                    <a:pt x="2360609" y="355692"/>
                    <a:pt x="2354834" y="369451"/>
                    <a:pt x="2343283" y="380662"/>
                  </a:cubicBezTo>
                  <a:cubicBezTo>
                    <a:pt x="2331733" y="391873"/>
                    <a:pt x="2318144" y="397479"/>
                    <a:pt x="2302516" y="397479"/>
                  </a:cubicBezTo>
                  <a:cubicBezTo>
                    <a:pt x="2292325" y="397479"/>
                    <a:pt x="2281793" y="395440"/>
                    <a:pt x="2270922" y="391364"/>
                  </a:cubicBezTo>
                  <a:cubicBezTo>
                    <a:pt x="2260051" y="387287"/>
                    <a:pt x="2248500" y="382701"/>
                    <a:pt x="2236270" y="377605"/>
                  </a:cubicBezTo>
                  <a:cubicBezTo>
                    <a:pt x="2224040" y="372509"/>
                    <a:pt x="2211130" y="367922"/>
                    <a:pt x="2197541" y="363846"/>
                  </a:cubicBezTo>
                  <a:cubicBezTo>
                    <a:pt x="2183952" y="359769"/>
                    <a:pt x="2169684" y="357731"/>
                    <a:pt x="2154736" y="357731"/>
                  </a:cubicBezTo>
                  <a:cubicBezTo>
                    <a:pt x="2147941" y="357731"/>
                    <a:pt x="2140977" y="358580"/>
                    <a:pt x="2133843" y="360279"/>
                  </a:cubicBezTo>
                  <a:cubicBezTo>
                    <a:pt x="2126709" y="361977"/>
                    <a:pt x="2120424" y="364865"/>
                    <a:pt x="2114988" y="368942"/>
                  </a:cubicBezTo>
                  <a:cubicBezTo>
                    <a:pt x="2109553" y="372339"/>
                    <a:pt x="2105136" y="376755"/>
                    <a:pt x="2101739" y="382191"/>
                  </a:cubicBezTo>
                  <a:cubicBezTo>
                    <a:pt x="2098342" y="387627"/>
                    <a:pt x="2096643" y="394081"/>
                    <a:pt x="2096643" y="401555"/>
                  </a:cubicBezTo>
                  <a:cubicBezTo>
                    <a:pt x="2096643" y="412426"/>
                    <a:pt x="2103438" y="421599"/>
                    <a:pt x="2117026" y="429073"/>
                  </a:cubicBezTo>
                  <a:cubicBezTo>
                    <a:pt x="2130615" y="436547"/>
                    <a:pt x="2147772" y="444021"/>
                    <a:pt x="2168495" y="451495"/>
                  </a:cubicBezTo>
                  <a:cubicBezTo>
                    <a:pt x="2189218" y="458969"/>
                    <a:pt x="2211640" y="467292"/>
                    <a:pt x="2235760" y="476465"/>
                  </a:cubicBezTo>
                  <a:cubicBezTo>
                    <a:pt x="2259881" y="485637"/>
                    <a:pt x="2282303" y="497018"/>
                    <a:pt x="2303026" y="510607"/>
                  </a:cubicBezTo>
                  <a:cubicBezTo>
                    <a:pt x="2323749" y="524196"/>
                    <a:pt x="2340905" y="541012"/>
                    <a:pt x="2354494" y="561056"/>
                  </a:cubicBezTo>
                  <a:cubicBezTo>
                    <a:pt x="2368083" y="581100"/>
                    <a:pt x="2374878" y="605730"/>
                    <a:pt x="2374878" y="634946"/>
                  </a:cubicBezTo>
                  <a:cubicBezTo>
                    <a:pt x="2374878" y="664163"/>
                    <a:pt x="2368083" y="689472"/>
                    <a:pt x="2354494" y="710875"/>
                  </a:cubicBezTo>
                  <a:cubicBezTo>
                    <a:pt x="2340905" y="732278"/>
                    <a:pt x="2323409" y="750113"/>
                    <a:pt x="2302007" y="764382"/>
                  </a:cubicBezTo>
                  <a:cubicBezTo>
                    <a:pt x="2280604" y="778650"/>
                    <a:pt x="2256653" y="789181"/>
                    <a:pt x="2230155" y="795976"/>
                  </a:cubicBezTo>
                  <a:cubicBezTo>
                    <a:pt x="2203656" y="802770"/>
                    <a:pt x="2177837" y="806168"/>
                    <a:pt x="2152698" y="806168"/>
                  </a:cubicBezTo>
                  <a:cubicBezTo>
                    <a:pt x="2115328" y="806168"/>
                    <a:pt x="2076939" y="799713"/>
                    <a:pt x="2037531" y="786803"/>
                  </a:cubicBezTo>
                  <a:cubicBezTo>
                    <a:pt x="1998123" y="773894"/>
                    <a:pt x="1963471" y="757247"/>
                    <a:pt x="1933575" y="736864"/>
                  </a:cubicBezTo>
                  <a:lnTo>
                    <a:pt x="1979438" y="623735"/>
                  </a:lnTo>
                  <a:cubicBezTo>
                    <a:pt x="1990309" y="629850"/>
                    <a:pt x="2003219" y="636305"/>
                    <a:pt x="2018167" y="643100"/>
                  </a:cubicBezTo>
                  <a:cubicBezTo>
                    <a:pt x="2033114" y="649894"/>
                    <a:pt x="2048232" y="656179"/>
                    <a:pt x="2063520" y="661954"/>
                  </a:cubicBezTo>
                  <a:cubicBezTo>
                    <a:pt x="2078807" y="667730"/>
                    <a:pt x="2094095" y="672486"/>
                    <a:pt x="2109383" y="676223"/>
                  </a:cubicBezTo>
                  <a:cubicBezTo>
                    <a:pt x="2124670" y="679960"/>
                    <a:pt x="2138429" y="681828"/>
                    <a:pt x="2150659" y="681828"/>
                  </a:cubicBezTo>
                  <a:cubicBezTo>
                    <a:pt x="2158133" y="681828"/>
                    <a:pt x="2165947" y="680979"/>
                    <a:pt x="2174100" y="679280"/>
                  </a:cubicBezTo>
                  <a:cubicBezTo>
                    <a:pt x="2182254" y="677582"/>
                    <a:pt x="2189728" y="674694"/>
                    <a:pt x="2196522" y="670617"/>
                  </a:cubicBezTo>
                  <a:cubicBezTo>
                    <a:pt x="2203317" y="666541"/>
                    <a:pt x="2208922" y="661445"/>
                    <a:pt x="2213338" y="655330"/>
                  </a:cubicBezTo>
                  <a:cubicBezTo>
                    <a:pt x="2217755" y="649215"/>
                    <a:pt x="2219963" y="641741"/>
                    <a:pt x="2219963" y="632908"/>
                  </a:cubicBezTo>
                  <a:cubicBezTo>
                    <a:pt x="2219963" y="619319"/>
                    <a:pt x="2213169" y="608278"/>
                    <a:pt x="2199580" y="599785"/>
                  </a:cubicBezTo>
                  <a:cubicBezTo>
                    <a:pt x="2185991" y="591292"/>
                    <a:pt x="2169004" y="583478"/>
                    <a:pt x="2148621" y="576344"/>
                  </a:cubicBezTo>
                  <a:cubicBezTo>
                    <a:pt x="2128237" y="569210"/>
                    <a:pt x="2106155" y="561736"/>
                    <a:pt x="2082375" y="553922"/>
                  </a:cubicBezTo>
                  <a:cubicBezTo>
                    <a:pt x="2058594" y="546108"/>
                    <a:pt x="2036512" y="535916"/>
                    <a:pt x="2016128" y="523347"/>
                  </a:cubicBezTo>
                  <a:cubicBezTo>
                    <a:pt x="1995745" y="510777"/>
                    <a:pt x="1978758" y="495150"/>
                    <a:pt x="1965170" y="476465"/>
                  </a:cubicBezTo>
                  <a:cubicBezTo>
                    <a:pt x="1951580" y="457780"/>
                    <a:pt x="1944786" y="434169"/>
                    <a:pt x="1944786" y="405632"/>
                  </a:cubicBezTo>
                  <a:cubicBezTo>
                    <a:pt x="1944786" y="377775"/>
                    <a:pt x="1951580" y="353484"/>
                    <a:pt x="1965170" y="332761"/>
                  </a:cubicBezTo>
                  <a:cubicBezTo>
                    <a:pt x="1978758" y="312038"/>
                    <a:pt x="1996084" y="294882"/>
                    <a:pt x="2017147" y="281293"/>
                  </a:cubicBezTo>
                  <a:cubicBezTo>
                    <a:pt x="2038210" y="267704"/>
                    <a:pt x="2061481" y="257512"/>
                    <a:pt x="2086961" y="250717"/>
                  </a:cubicBezTo>
                  <a:cubicBezTo>
                    <a:pt x="2112440" y="243923"/>
                    <a:pt x="2137410" y="240526"/>
                    <a:pt x="2161870" y="240526"/>
                  </a:cubicBezTo>
                  <a:close/>
                  <a:moveTo>
                    <a:pt x="228295" y="240526"/>
                  </a:moveTo>
                  <a:cubicBezTo>
                    <a:pt x="241884" y="240526"/>
                    <a:pt x="259890" y="242224"/>
                    <a:pt x="282312" y="245621"/>
                  </a:cubicBezTo>
                  <a:cubicBezTo>
                    <a:pt x="304733" y="249019"/>
                    <a:pt x="326646" y="254454"/>
                    <a:pt x="348048" y="261928"/>
                  </a:cubicBezTo>
                  <a:cubicBezTo>
                    <a:pt x="369451" y="269402"/>
                    <a:pt x="387966" y="279594"/>
                    <a:pt x="403593" y="292504"/>
                  </a:cubicBezTo>
                  <a:cubicBezTo>
                    <a:pt x="419221" y="305413"/>
                    <a:pt x="427034" y="321040"/>
                    <a:pt x="427034" y="339386"/>
                  </a:cubicBezTo>
                  <a:cubicBezTo>
                    <a:pt x="427034" y="355692"/>
                    <a:pt x="421259" y="369451"/>
                    <a:pt x="409708" y="380662"/>
                  </a:cubicBezTo>
                  <a:cubicBezTo>
                    <a:pt x="398158" y="391873"/>
                    <a:pt x="384569" y="397479"/>
                    <a:pt x="368941" y="397479"/>
                  </a:cubicBezTo>
                  <a:cubicBezTo>
                    <a:pt x="358750" y="397479"/>
                    <a:pt x="348218" y="395440"/>
                    <a:pt x="337347" y="391364"/>
                  </a:cubicBezTo>
                  <a:cubicBezTo>
                    <a:pt x="326476" y="387287"/>
                    <a:pt x="314925" y="382701"/>
                    <a:pt x="302695" y="377605"/>
                  </a:cubicBezTo>
                  <a:cubicBezTo>
                    <a:pt x="290465" y="372509"/>
                    <a:pt x="277555" y="367922"/>
                    <a:pt x="263966" y="363846"/>
                  </a:cubicBezTo>
                  <a:cubicBezTo>
                    <a:pt x="250377" y="359769"/>
                    <a:pt x="236109" y="357731"/>
                    <a:pt x="221161" y="357731"/>
                  </a:cubicBezTo>
                  <a:cubicBezTo>
                    <a:pt x="214367" y="357731"/>
                    <a:pt x="207402" y="358580"/>
                    <a:pt x="200268" y="360279"/>
                  </a:cubicBezTo>
                  <a:cubicBezTo>
                    <a:pt x="193134" y="361977"/>
                    <a:pt x="186849" y="364865"/>
                    <a:pt x="181413" y="368942"/>
                  </a:cubicBezTo>
                  <a:cubicBezTo>
                    <a:pt x="175978" y="372339"/>
                    <a:pt x="171561" y="376755"/>
                    <a:pt x="168164" y="382191"/>
                  </a:cubicBezTo>
                  <a:cubicBezTo>
                    <a:pt x="164767" y="387627"/>
                    <a:pt x="163068" y="394081"/>
                    <a:pt x="163068" y="401555"/>
                  </a:cubicBezTo>
                  <a:cubicBezTo>
                    <a:pt x="163068" y="412426"/>
                    <a:pt x="169863" y="421599"/>
                    <a:pt x="183452" y="429073"/>
                  </a:cubicBezTo>
                  <a:cubicBezTo>
                    <a:pt x="197041" y="436547"/>
                    <a:pt x="214197" y="444021"/>
                    <a:pt x="234920" y="451495"/>
                  </a:cubicBezTo>
                  <a:cubicBezTo>
                    <a:pt x="255643" y="458969"/>
                    <a:pt x="278065" y="467292"/>
                    <a:pt x="302185" y="476465"/>
                  </a:cubicBezTo>
                  <a:cubicBezTo>
                    <a:pt x="326306" y="485637"/>
                    <a:pt x="348728" y="497018"/>
                    <a:pt x="369451" y="510607"/>
                  </a:cubicBezTo>
                  <a:cubicBezTo>
                    <a:pt x="390174" y="524196"/>
                    <a:pt x="407330" y="541012"/>
                    <a:pt x="420919" y="561056"/>
                  </a:cubicBezTo>
                  <a:cubicBezTo>
                    <a:pt x="434508" y="581100"/>
                    <a:pt x="441303" y="605730"/>
                    <a:pt x="441303" y="634946"/>
                  </a:cubicBezTo>
                  <a:cubicBezTo>
                    <a:pt x="441303" y="664163"/>
                    <a:pt x="434508" y="689472"/>
                    <a:pt x="420919" y="710875"/>
                  </a:cubicBezTo>
                  <a:cubicBezTo>
                    <a:pt x="407330" y="732278"/>
                    <a:pt x="389835" y="750113"/>
                    <a:pt x="368432" y="764382"/>
                  </a:cubicBezTo>
                  <a:cubicBezTo>
                    <a:pt x="347029" y="778650"/>
                    <a:pt x="323079" y="789181"/>
                    <a:pt x="296580" y="795976"/>
                  </a:cubicBezTo>
                  <a:cubicBezTo>
                    <a:pt x="270081" y="802770"/>
                    <a:pt x="244262" y="806168"/>
                    <a:pt x="219123" y="806168"/>
                  </a:cubicBezTo>
                  <a:cubicBezTo>
                    <a:pt x="181753" y="806168"/>
                    <a:pt x="143364" y="799713"/>
                    <a:pt x="103956" y="786803"/>
                  </a:cubicBezTo>
                  <a:cubicBezTo>
                    <a:pt x="64548" y="773894"/>
                    <a:pt x="29896" y="757247"/>
                    <a:pt x="0" y="736864"/>
                  </a:cubicBezTo>
                  <a:lnTo>
                    <a:pt x="45863" y="623735"/>
                  </a:lnTo>
                  <a:cubicBezTo>
                    <a:pt x="56734" y="629850"/>
                    <a:pt x="69644" y="636305"/>
                    <a:pt x="84592" y="643100"/>
                  </a:cubicBezTo>
                  <a:cubicBezTo>
                    <a:pt x="99540" y="649894"/>
                    <a:pt x="114657" y="656179"/>
                    <a:pt x="129945" y="661954"/>
                  </a:cubicBezTo>
                  <a:cubicBezTo>
                    <a:pt x="145233" y="667730"/>
                    <a:pt x="160520" y="672486"/>
                    <a:pt x="175808" y="676223"/>
                  </a:cubicBezTo>
                  <a:cubicBezTo>
                    <a:pt x="191095" y="679960"/>
                    <a:pt x="204854" y="681828"/>
                    <a:pt x="217084" y="681828"/>
                  </a:cubicBezTo>
                  <a:cubicBezTo>
                    <a:pt x="224558" y="681828"/>
                    <a:pt x="232372" y="680979"/>
                    <a:pt x="240525" y="679280"/>
                  </a:cubicBezTo>
                  <a:cubicBezTo>
                    <a:pt x="248679" y="677582"/>
                    <a:pt x="256153" y="674694"/>
                    <a:pt x="262947" y="670617"/>
                  </a:cubicBezTo>
                  <a:cubicBezTo>
                    <a:pt x="269742" y="666541"/>
                    <a:pt x="275347" y="661445"/>
                    <a:pt x="279764" y="655330"/>
                  </a:cubicBezTo>
                  <a:cubicBezTo>
                    <a:pt x="284180" y="649215"/>
                    <a:pt x="286388" y="641741"/>
                    <a:pt x="286388" y="632908"/>
                  </a:cubicBezTo>
                  <a:cubicBezTo>
                    <a:pt x="286388" y="619319"/>
                    <a:pt x="279594" y="608278"/>
                    <a:pt x="266005" y="599785"/>
                  </a:cubicBezTo>
                  <a:cubicBezTo>
                    <a:pt x="252416" y="591292"/>
                    <a:pt x="235430" y="583478"/>
                    <a:pt x="215046" y="576344"/>
                  </a:cubicBezTo>
                  <a:cubicBezTo>
                    <a:pt x="194663" y="569210"/>
                    <a:pt x="172580" y="561736"/>
                    <a:pt x="148800" y="553922"/>
                  </a:cubicBezTo>
                  <a:cubicBezTo>
                    <a:pt x="125019" y="546108"/>
                    <a:pt x="102937" y="535916"/>
                    <a:pt x="82553" y="523347"/>
                  </a:cubicBezTo>
                  <a:cubicBezTo>
                    <a:pt x="62170" y="510777"/>
                    <a:pt x="45184" y="495150"/>
                    <a:pt x="31595" y="476465"/>
                  </a:cubicBezTo>
                  <a:cubicBezTo>
                    <a:pt x="18005" y="457780"/>
                    <a:pt x="11211" y="434169"/>
                    <a:pt x="11211" y="405632"/>
                  </a:cubicBezTo>
                  <a:cubicBezTo>
                    <a:pt x="11211" y="377775"/>
                    <a:pt x="18005" y="353484"/>
                    <a:pt x="31595" y="332761"/>
                  </a:cubicBezTo>
                  <a:cubicBezTo>
                    <a:pt x="45184" y="312038"/>
                    <a:pt x="62509" y="294882"/>
                    <a:pt x="83572" y="281293"/>
                  </a:cubicBezTo>
                  <a:cubicBezTo>
                    <a:pt x="104635" y="267704"/>
                    <a:pt x="127907" y="257512"/>
                    <a:pt x="153386" y="250717"/>
                  </a:cubicBezTo>
                  <a:cubicBezTo>
                    <a:pt x="178865" y="243923"/>
                    <a:pt x="203835" y="240526"/>
                    <a:pt x="228295" y="240526"/>
                  </a:cubicBezTo>
                  <a:close/>
                  <a:moveTo>
                    <a:pt x="2997280" y="66247"/>
                  </a:moveTo>
                  <a:lnTo>
                    <a:pt x="3153213" y="66247"/>
                  </a:lnTo>
                  <a:lnTo>
                    <a:pt x="3153213" y="541182"/>
                  </a:lnTo>
                  <a:cubicBezTo>
                    <a:pt x="3153213" y="548656"/>
                    <a:pt x="3150665" y="555790"/>
                    <a:pt x="3145569" y="562585"/>
                  </a:cubicBezTo>
                  <a:cubicBezTo>
                    <a:pt x="3140473" y="569379"/>
                    <a:pt x="3134019" y="575325"/>
                    <a:pt x="3126205" y="580420"/>
                  </a:cubicBezTo>
                  <a:cubicBezTo>
                    <a:pt x="3118391" y="585516"/>
                    <a:pt x="3109898" y="589593"/>
                    <a:pt x="3100726" y="592651"/>
                  </a:cubicBezTo>
                  <a:cubicBezTo>
                    <a:pt x="3091553" y="595708"/>
                    <a:pt x="3083230" y="597237"/>
                    <a:pt x="3075756" y="597237"/>
                  </a:cubicBezTo>
                  <a:cubicBezTo>
                    <a:pt x="3067603" y="597237"/>
                    <a:pt x="3058939" y="595708"/>
                    <a:pt x="3049767" y="592651"/>
                  </a:cubicBezTo>
                  <a:cubicBezTo>
                    <a:pt x="3040594" y="589593"/>
                    <a:pt x="3032101" y="585516"/>
                    <a:pt x="3024288" y="580420"/>
                  </a:cubicBezTo>
                  <a:cubicBezTo>
                    <a:pt x="3016474" y="575325"/>
                    <a:pt x="3010019" y="569379"/>
                    <a:pt x="3004923" y="562585"/>
                  </a:cubicBezTo>
                  <a:cubicBezTo>
                    <a:pt x="2999827" y="555790"/>
                    <a:pt x="2997280" y="548316"/>
                    <a:pt x="2997280" y="540163"/>
                  </a:cubicBezTo>
                  <a:lnTo>
                    <a:pt x="2997280" y="95803"/>
                  </a:lnTo>
                  <a:close/>
                  <a:moveTo>
                    <a:pt x="2516210" y="1019"/>
                  </a:moveTo>
                  <a:cubicBezTo>
                    <a:pt x="2537952" y="1019"/>
                    <a:pt x="2556297" y="8493"/>
                    <a:pt x="2571245" y="23441"/>
                  </a:cubicBezTo>
                  <a:cubicBezTo>
                    <a:pt x="2586193" y="38389"/>
                    <a:pt x="2593667" y="56734"/>
                    <a:pt x="2593667" y="78477"/>
                  </a:cubicBezTo>
                  <a:lnTo>
                    <a:pt x="2593667" y="294542"/>
                  </a:lnTo>
                  <a:cubicBezTo>
                    <a:pt x="2612692" y="277556"/>
                    <a:pt x="2634774" y="264476"/>
                    <a:pt x="2659913" y="255304"/>
                  </a:cubicBezTo>
                  <a:cubicBezTo>
                    <a:pt x="2685053" y="246131"/>
                    <a:pt x="2710533" y="241545"/>
                    <a:pt x="2736352" y="241545"/>
                  </a:cubicBezTo>
                  <a:cubicBezTo>
                    <a:pt x="2765568" y="241545"/>
                    <a:pt x="2792406" y="246471"/>
                    <a:pt x="2816866" y="256323"/>
                  </a:cubicBezTo>
                  <a:cubicBezTo>
                    <a:pt x="2841327" y="266175"/>
                    <a:pt x="2862390" y="279934"/>
                    <a:pt x="2880055" y="297599"/>
                  </a:cubicBezTo>
                  <a:cubicBezTo>
                    <a:pt x="2897721" y="315265"/>
                    <a:pt x="2911480" y="336328"/>
                    <a:pt x="2921332" y="360788"/>
                  </a:cubicBezTo>
                  <a:cubicBezTo>
                    <a:pt x="2931184" y="385248"/>
                    <a:pt x="2936110" y="412087"/>
                    <a:pt x="2936110" y="441303"/>
                  </a:cubicBezTo>
                  <a:lnTo>
                    <a:pt x="2936110" y="729730"/>
                  </a:lnTo>
                  <a:cubicBezTo>
                    <a:pt x="2936110" y="752151"/>
                    <a:pt x="2928296" y="771006"/>
                    <a:pt x="2912669" y="786294"/>
                  </a:cubicBezTo>
                  <a:cubicBezTo>
                    <a:pt x="2897042" y="801581"/>
                    <a:pt x="2878017" y="809225"/>
                    <a:pt x="2855595" y="809225"/>
                  </a:cubicBezTo>
                  <a:cubicBezTo>
                    <a:pt x="2833853" y="809225"/>
                    <a:pt x="2815677" y="801242"/>
                    <a:pt x="2801069" y="785275"/>
                  </a:cubicBezTo>
                  <a:cubicBezTo>
                    <a:pt x="2786461" y="769308"/>
                    <a:pt x="2779157" y="750793"/>
                    <a:pt x="2779157" y="729730"/>
                  </a:cubicBezTo>
                  <a:lnTo>
                    <a:pt x="2779157" y="466782"/>
                  </a:lnTo>
                  <a:cubicBezTo>
                    <a:pt x="2779157" y="453873"/>
                    <a:pt x="2776779" y="441813"/>
                    <a:pt x="2772023" y="430602"/>
                  </a:cubicBezTo>
                  <a:cubicBezTo>
                    <a:pt x="2767266" y="419391"/>
                    <a:pt x="2760642" y="409539"/>
                    <a:pt x="2752149" y="401046"/>
                  </a:cubicBezTo>
                  <a:cubicBezTo>
                    <a:pt x="2743656" y="392553"/>
                    <a:pt x="2733804" y="385758"/>
                    <a:pt x="2722593" y="380662"/>
                  </a:cubicBezTo>
                  <a:cubicBezTo>
                    <a:pt x="2711382" y="375566"/>
                    <a:pt x="2699322" y="373018"/>
                    <a:pt x="2686412" y="373018"/>
                  </a:cubicBezTo>
                  <a:cubicBezTo>
                    <a:pt x="2660593" y="373018"/>
                    <a:pt x="2638681" y="381851"/>
                    <a:pt x="2620675" y="399517"/>
                  </a:cubicBezTo>
                  <a:cubicBezTo>
                    <a:pt x="2602670" y="417183"/>
                    <a:pt x="2593667" y="438925"/>
                    <a:pt x="2593667" y="464744"/>
                  </a:cubicBezTo>
                  <a:lnTo>
                    <a:pt x="2593667" y="798014"/>
                  </a:lnTo>
                  <a:lnTo>
                    <a:pt x="2436714" y="798014"/>
                  </a:lnTo>
                  <a:lnTo>
                    <a:pt x="2436714" y="79496"/>
                  </a:lnTo>
                  <a:cubicBezTo>
                    <a:pt x="2436714" y="68625"/>
                    <a:pt x="2438922" y="58433"/>
                    <a:pt x="2443339" y="48921"/>
                  </a:cubicBezTo>
                  <a:cubicBezTo>
                    <a:pt x="2447755" y="39408"/>
                    <a:pt x="2453531" y="31085"/>
                    <a:pt x="2460665" y="23951"/>
                  </a:cubicBezTo>
                  <a:cubicBezTo>
                    <a:pt x="2467799" y="16817"/>
                    <a:pt x="2476122" y="11211"/>
                    <a:pt x="2485634" y="7134"/>
                  </a:cubicBezTo>
                  <a:cubicBezTo>
                    <a:pt x="2495147" y="3058"/>
                    <a:pt x="2505338" y="1019"/>
                    <a:pt x="2516210" y="1019"/>
                  </a:cubicBezTo>
                  <a:close/>
                  <a:moveTo>
                    <a:pt x="1200036" y="0"/>
                  </a:moveTo>
                  <a:cubicBezTo>
                    <a:pt x="1221778" y="0"/>
                    <a:pt x="1240123" y="7803"/>
                    <a:pt x="1255071" y="23409"/>
                  </a:cubicBezTo>
                  <a:cubicBezTo>
                    <a:pt x="1270019" y="39016"/>
                    <a:pt x="1277493" y="57339"/>
                    <a:pt x="1277493" y="78381"/>
                  </a:cubicBezTo>
                  <a:lnTo>
                    <a:pt x="1277493" y="795976"/>
                  </a:lnTo>
                  <a:lnTo>
                    <a:pt x="1120540" y="796995"/>
                  </a:lnTo>
                  <a:lnTo>
                    <a:pt x="1120540" y="78381"/>
                  </a:lnTo>
                  <a:cubicBezTo>
                    <a:pt x="1120540" y="55980"/>
                    <a:pt x="1128354" y="37317"/>
                    <a:pt x="1143981" y="22390"/>
                  </a:cubicBezTo>
                  <a:cubicBezTo>
                    <a:pt x="1159609" y="7464"/>
                    <a:pt x="1178293" y="0"/>
                    <a:pt x="1200036"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46" name="Google Shape;246;p41"/>
            <p:cNvSpPr/>
            <p:nvPr/>
          </p:nvSpPr>
          <p:spPr>
            <a:xfrm>
              <a:off x="6299796" y="1981201"/>
              <a:ext cx="222300" cy="222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41_Title Slide">
  <p:cSld name="41_Title Slide">
    <p:bg>
      <p:bgPr>
        <a:solidFill>
          <a:srgbClr val="F5F8F9"/>
        </a:solidFill>
        <a:effectLst/>
      </p:bgPr>
    </p:bg>
    <p:spTree>
      <p:nvGrpSpPr>
        <p:cNvPr id="1" name="Shape 247"/>
        <p:cNvGrpSpPr/>
        <p:nvPr/>
      </p:nvGrpSpPr>
      <p:grpSpPr>
        <a:xfrm>
          <a:off x="0" y="0"/>
          <a:ext cx="0" cy="0"/>
          <a:chOff x="0" y="0"/>
          <a:chExt cx="0" cy="0"/>
        </a:xfrm>
      </p:grpSpPr>
      <p:sp>
        <p:nvSpPr>
          <p:cNvPr id="248" name="Google Shape;248;p42"/>
          <p:cNvSpPr>
            <a:spLocks noGrp="1"/>
          </p:cNvSpPr>
          <p:nvPr>
            <p:ph type="pic" idx="2"/>
          </p:nvPr>
        </p:nvSpPr>
        <p:spPr>
          <a:xfrm>
            <a:off x="2179074" y="0"/>
            <a:ext cx="6964800" cy="21147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grpSp>
        <p:nvGrpSpPr>
          <p:cNvPr id="249" name="Google Shape;249;p42"/>
          <p:cNvGrpSpPr/>
          <p:nvPr/>
        </p:nvGrpSpPr>
        <p:grpSpPr>
          <a:xfrm>
            <a:off x="8393642" y="4452978"/>
            <a:ext cx="566001" cy="566001"/>
            <a:chOff x="11160804" y="5906634"/>
            <a:chExt cx="816034" cy="816034"/>
          </a:xfrm>
        </p:grpSpPr>
        <p:sp>
          <p:nvSpPr>
            <p:cNvPr id="250" name="Google Shape;250;p42"/>
            <p:cNvSpPr/>
            <p:nvPr/>
          </p:nvSpPr>
          <p:spPr>
            <a:xfrm>
              <a:off x="11160804" y="5906634"/>
              <a:ext cx="816034" cy="816034"/>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51" name="Google Shape;251;p42"/>
            <p:cNvSpPr/>
            <p:nvPr/>
          </p:nvSpPr>
          <p:spPr>
            <a:xfrm>
              <a:off x="11335656" y="6081486"/>
              <a:ext cx="464400" cy="464400"/>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
        <p:nvSpPr>
          <p:cNvPr id="252" name="Google Shape;252;p42"/>
          <p:cNvSpPr txBox="1"/>
          <p:nvPr/>
        </p:nvSpPr>
        <p:spPr>
          <a:xfrm>
            <a:off x="8445948" y="4631410"/>
            <a:ext cx="459900" cy="207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fld id="{00000000-1234-1234-1234-123412341234}" type="slidenum">
              <a:rPr lang="en" sz="900" i="0">
                <a:solidFill>
                  <a:schemeClr val="lt1"/>
                </a:solidFill>
                <a:latin typeface="Quattrocento Sans"/>
                <a:ea typeface="Quattrocento Sans"/>
                <a:cs typeface="Quattrocento Sans"/>
                <a:sym typeface="Quattrocento Sans"/>
              </a:rPr>
              <a:t>‹#›</a:t>
            </a:fld>
            <a:endParaRPr sz="900" i="0">
              <a:solidFill>
                <a:schemeClr val="lt1"/>
              </a:solidFill>
              <a:latin typeface="Quattrocento Sans"/>
              <a:ea typeface="Quattrocento Sans"/>
              <a:cs typeface="Quattrocento Sans"/>
              <a:sym typeface="Quattrocento Sans"/>
            </a:endParaRPr>
          </a:p>
        </p:txBody>
      </p:sp>
      <p:sp>
        <p:nvSpPr>
          <p:cNvPr id="253" name="Google Shape;253;p42"/>
          <p:cNvSpPr txBox="1"/>
          <p:nvPr/>
        </p:nvSpPr>
        <p:spPr>
          <a:xfrm>
            <a:off x="6492404" y="4721919"/>
            <a:ext cx="1779900" cy="19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800">
                <a:solidFill>
                  <a:srgbClr val="BFBFBF"/>
                </a:solidFill>
                <a:latin typeface="Quattrocento Sans"/>
                <a:ea typeface="Quattrocento Sans"/>
                <a:cs typeface="Quattrocento Sans"/>
                <a:sym typeface="Quattrocento Sans"/>
              </a:rPr>
              <a:t>www.yourwebsite.com</a:t>
            </a:r>
            <a:endParaRPr sz="1100"/>
          </a:p>
        </p:txBody>
      </p:sp>
      <p:sp>
        <p:nvSpPr>
          <p:cNvPr id="254" name="Google Shape;254;p42"/>
          <p:cNvSpPr/>
          <p:nvPr/>
        </p:nvSpPr>
        <p:spPr>
          <a:xfrm>
            <a:off x="1654585" y="4766430"/>
            <a:ext cx="4745100" cy="107100"/>
          </a:xfrm>
          <a:prstGeom prst="roundRect">
            <a:avLst>
              <a:gd name="adj" fmla="val 50000"/>
            </a:avLst>
          </a:prstGeom>
          <a:solidFill>
            <a:srgbClr val="F5F8F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248"/>
                                        </p:tgtEl>
                                        <p:attrNameLst>
                                          <p:attrName>style.visibility</p:attrName>
                                        </p:attrNameLst>
                                      </p:cBhvr>
                                      <p:to>
                                        <p:strVal val="visible"/>
                                      </p:to>
                                    </p:set>
                                    <p:anim calcmode="lin" valueType="num">
                                      <p:cBhvr additive="base">
                                        <p:cTn id="7" dur="750"/>
                                        <p:tgtEl>
                                          <p:spTgt spid="24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25_Title Slide">
  <p:cSld name="25_Title Slide">
    <p:bg>
      <p:bgPr>
        <a:solidFill>
          <a:srgbClr val="F5F8F9"/>
        </a:solidFill>
        <a:effectLst/>
      </p:bgPr>
    </p:bg>
    <p:spTree>
      <p:nvGrpSpPr>
        <p:cNvPr id="1" name="Shape 255"/>
        <p:cNvGrpSpPr/>
        <p:nvPr/>
      </p:nvGrpSpPr>
      <p:grpSpPr>
        <a:xfrm>
          <a:off x="0" y="0"/>
          <a:ext cx="0" cy="0"/>
          <a:chOff x="0" y="0"/>
          <a:chExt cx="0" cy="0"/>
        </a:xfrm>
      </p:grpSpPr>
      <p:grpSp>
        <p:nvGrpSpPr>
          <p:cNvPr id="256" name="Google Shape;256;p43"/>
          <p:cNvGrpSpPr/>
          <p:nvPr/>
        </p:nvGrpSpPr>
        <p:grpSpPr>
          <a:xfrm>
            <a:off x="8393642" y="4452978"/>
            <a:ext cx="566001" cy="566001"/>
            <a:chOff x="11160804" y="5906634"/>
            <a:chExt cx="816034" cy="816034"/>
          </a:xfrm>
        </p:grpSpPr>
        <p:sp>
          <p:nvSpPr>
            <p:cNvPr id="257" name="Google Shape;257;p43"/>
            <p:cNvSpPr/>
            <p:nvPr/>
          </p:nvSpPr>
          <p:spPr>
            <a:xfrm>
              <a:off x="11160804" y="5906634"/>
              <a:ext cx="816034" cy="816034"/>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68575" tIns="34275" rIns="68575" bIns="34275" anchor="t" anchorCtr="0">
              <a:noAutofit/>
            </a:bodyPr>
            <a:lstStyle/>
            <a:p>
              <a:pPr marL="0" marR="0" lvl="0" indent="0" algn="ctr" rtl="0">
                <a:spcBef>
                  <a:spcPts val="0"/>
                </a:spcBef>
                <a:spcAft>
                  <a:spcPts val="0"/>
                </a:spcAft>
                <a:buClr>
                  <a:schemeClr val="dk1"/>
                </a:buClr>
                <a:buSzPts val="1200"/>
                <a:buFont typeface="Arial"/>
                <a:buNone/>
              </a:pPr>
              <a:endParaRPr sz="1200">
                <a:solidFill>
                  <a:srgbClr val="BFBFBF"/>
                </a:solidFill>
                <a:latin typeface="Quattrocento Sans"/>
                <a:ea typeface="Quattrocento Sans"/>
                <a:cs typeface="Quattrocento Sans"/>
                <a:sym typeface="Quattrocento Sans"/>
              </a:endParaRPr>
            </a:p>
          </p:txBody>
        </p:sp>
        <p:sp>
          <p:nvSpPr>
            <p:cNvPr id="258" name="Google Shape;258;p43"/>
            <p:cNvSpPr/>
            <p:nvPr/>
          </p:nvSpPr>
          <p:spPr>
            <a:xfrm>
              <a:off x="11335656" y="6081486"/>
              <a:ext cx="464400" cy="464400"/>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68575" tIns="34275" rIns="68575" bIns="34275" anchor="t" anchorCtr="0">
              <a:noAutofit/>
            </a:bodyPr>
            <a:lstStyle/>
            <a:p>
              <a:pPr marL="0" marR="0" lvl="0" indent="0" algn="ctr" rtl="0">
                <a:spcBef>
                  <a:spcPts val="0"/>
                </a:spcBef>
                <a:spcAft>
                  <a:spcPts val="0"/>
                </a:spcAft>
                <a:buClr>
                  <a:schemeClr val="dk1"/>
                </a:buClr>
                <a:buSzPts val="1200"/>
                <a:buFont typeface="Arial"/>
                <a:buNone/>
              </a:pPr>
              <a:endParaRPr sz="1200">
                <a:solidFill>
                  <a:srgbClr val="BFBFBF"/>
                </a:solidFill>
                <a:latin typeface="Quattrocento Sans"/>
                <a:ea typeface="Quattrocento Sans"/>
                <a:cs typeface="Quattrocento Sans"/>
                <a:sym typeface="Quattrocento Sans"/>
              </a:endParaRPr>
            </a:p>
          </p:txBody>
        </p:sp>
      </p:grpSp>
      <p:sp>
        <p:nvSpPr>
          <p:cNvPr id="259" name="Google Shape;259;p43"/>
          <p:cNvSpPr txBox="1"/>
          <p:nvPr/>
        </p:nvSpPr>
        <p:spPr>
          <a:xfrm>
            <a:off x="8445948" y="4631410"/>
            <a:ext cx="459900" cy="196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chemeClr val="lt1"/>
              </a:buClr>
              <a:buSzPts val="800"/>
              <a:buFont typeface="Arial"/>
              <a:buNone/>
            </a:pPr>
            <a:fld id="{00000000-1234-1234-1234-123412341234}" type="slidenum">
              <a:rPr lang="en" sz="800" i="0">
                <a:solidFill>
                  <a:schemeClr val="lt1"/>
                </a:solidFill>
                <a:latin typeface="Quattrocento Sans"/>
                <a:ea typeface="Quattrocento Sans"/>
                <a:cs typeface="Quattrocento Sans"/>
                <a:sym typeface="Quattrocento Sans"/>
              </a:rPr>
              <a:t>‹#›</a:t>
            </a:fld>
            <a:endParaRPr sz="800" i="0">
              <a:solidFill>
                <a:schemeClr val="lt1"/>
              </a:solidFill>
              <a:latin typeface="Quattrocento Sans"/>
              <a:ea typeface="Quattrocento Sans"/>
              <a:cs typeface="Quattrocento Sans"/>
              <a:sym typeface="Quattrocento Sans"/>
            </a:endParaRPr>
          </a:p>
        </p:txBody>
      </p:sp>
      <p:sp>
        <p:nvSpPr>
          <p:cNvPr id="260" name="Google Shape;260;p43"/>
          <p:cNvSpPr txBox="1"/>
          <p:nvPr/>
        </p:nvSpPr>
        <p:spPr>
          <a:xfrm>
            <a:off x="6492404" y="4721919"/>
            <a:ext cx="1779900" cy="1905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Clr>
                <a:srgbClr val="BFBFBF"/>
              </a:buClr>
              <a:buSzPts val="800"/>
              <a:buFont typeface="Arial"/>
              <a:buNone/>
            </a:pPr>
            <a:r>
              <a:rPr lang="en" sz="800">
                <a:solidFill>
                  <a:srgbClr val="BFBFBF"/>
                </a:solidFill>
                <a:latin typeface="Quattrocento Sans"/>
                <a:ea typeface="Quattrocento Sans"/>
                <a:cs typeface="Quattrocento Sans"/>
                <a:sym typeface="Quattrocento Sans"/>
              </a:rPr>
              <a:t>www.yourwebsite.com</a:t>
            </a:r>
            <a:endParaRPr sz="1100"/>
          </a:p>
        </p:txBody>
      </p:sp>
      <p:sp>
        <p:nvSpPr>
          <p:cNvPr id="261" name="Google Shape;261;p43"/>
          <p:cNvSpPr txBox="1"/>
          <p:nvPr/>
        </p:nvSpPr>
        <p:spPr>
          <a:xfrm>
            <a:off x="380265" y="4721919"/>
            <a:ext cx="1577700" cy="184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BFBFBF"/>
              </a:buClr>
              <a:buSzPts val="800"/>
              <a:buFont typeface="Arial"/>
              <a:buNone/>
            </a:pPr>
            <a:r>
              <a:rPr lang="en" sz="800">
                <a:solidFill>
                  <a:srgbClr val="BFBFBF"/>
                </a:solidFill>
                <a:latin typeface="Quattrocento Sans"/>
                <a:ea typeface="Quattrocento Sans"/>
                <a:cs typeface="Quattrocento Sans"/>
                <a:sym typeface="Quattrocento Sans"/>
              </a:rPr>
              <a:t>2018 ©Splash!</a:t>
            </a:r>
            <a:endParaRPr sz="1100"/>
          </a:p>
        </p:txBody>
      </p:sp>
      <p:sp>
        <p:nvSpPr>
          <p:cNvPr id="262" name="Google Shape;262;p43"/>
          <p:cNvSpPr/>
          <p:nvPr/>
        </p:nvSpPr>
        <p:spPr>
          <a:xfrm>
            <a:off x="1654585" y="4766430"/>
            <a:ext cx="4745100" cy="107100"/>
          </a:xfrm>
          <a:prstGeom prst="roundRect">
            <a:avLst>
              <a:gd name="adj" fmla="val 50000"/>
            </a:avLst>
          </a:prstGeom>
          <a:solidFill>
            <a:srgbClr val="F5F8F9"/>
          </a:solidFill>
          <a:ln>
            <a:noFill/>
          </a:ln>
        </p:spPr>
        <p:txBody>
          <a:bodyPr spcFirstLastPara="1" wrap="square" lIns="68575" tIns="34275" rIns="68575" bIns="34275" anchor="t" anchorCtr="0">
            <a:noAutofit/>
          </a:bodyPr>
          <a:lstStyle/>
          <a:p>
            <a:pPr marL="0" marR="0" lvl="0" indent="0" algn="ctr" rtl="0">
              <a:spcBef>
                <a:spcPts val="0"/>
              </a:spcBef>
              <a:spcAft>
                <a:spcPts val="0"/>
              </a:spcAft>
              <a:buClr>
                <a:schemeClr val="dk1"/>
              </a:buClr>
              <a:buSzPts val="1200"/>
              <a:buFont typeface="Arial"/>
              <a:buNone/>
            </a:pPr>
            <a:endParaRPr sz="1200">
              <a:solidFill>
                <a:srgbClr val="BFBFBF"/>
              </a:solidFill>
              <a:latin typeface="Quattrocento Sans"/>
              <a:ea typeface="Quattrocento Sans"/>
              <a:cs typeface="Quattrocento Sans"/>
              <a:sym typeface="Quattrocento Sans"/>
            </a:endParaRPr>
          </a:p>
        </p:txBody>
      </p:sp>
      <p:grpSp>
        <p:nvGrpSpPr>
          <p:cNvPr id="263" name="Google Shape;263;p43"/>
          <p:cNvGrpSpPr/>
          <p:nvPr/>
        </p:nvGrpSpPr>
        <p:grpSpPr>
          <a:xfrm>
            <a:off x="380200" y="277246"/>
            <a:ext cx="653957" cy="263438"/>
            <a:chOff x="2437417" y="1269591"/>
            <a:chExt cx="4084679" cy="1645458"/>
          </a:xfrm>
        </p:grpSpPr>
        <p:sp>
          <p:nvSpPr>
            <p:cNvPr id="264" name="Google Shape;264;p43"/>
            <p:cNvSpPr/>
            <p:nvPr/>
          </p:nvSpPr>
          <p:spPr>
            <a:xfrm>
              <a:off x="2437417" y="1269591"/>
              <a:ext cx="4047942" cy="1645458"/>
            </a:xfrm>
            <a:custGeom>
              <a:avLst/>
              <a:gdLst/>
              <a:ahLst/>
              <a:cxnLst/>
              <a:rect l="l" t="t" r="r" b="b"/>
              <a:pathLst>
                <a:path w="4047942" h="1645458" extrusionOk="0">
                  <a:moveTo>
                    <a:pt x="274248" y="0"/>
                  </a:moveTo>
                  <a:lnTo>
                    <a:pt x="3773694" y="0"/>
                  </a:lnTo>
                  <a:cubicBezTo>
                    <a:pt x="3925157" y="0"/>
                    <a:pt x="4047942" y="122785"/>
                    <a:pt x="4047942" y="274248"/>
                  </a:cubicBezTo>
                  <a:lnTo>
                    <a:pt x="4047942" y="642573"/>
                  </a:lnTo>
                  <a:lnTo>
                    <a:pt x="4013899" y="632005"/>
                  </a:lnTo>
                  <a:cubicBezTo>
                    <a:pt x="4001226" y="629412"/>
                    <a:pt x="3988104" y="628050"/>
                    <a:pt x="3974664" y="628050"/>
                  </a:cubicBezTo>
                  <a:cubicBezTo>
                    <a:pt x="3961224" y="628050"/>
                    <a:pt x="3948103" y="629412"/>
                    <a:pt x="3935429" y="632005"/>
                  </a:cubicBezTo>
                  <a:lnTo>
                    <a:pt x="3904390" y="641640"/>
                  </a:lnTo>
                  <a:lnTo>
                    <a:pt x="3904390" y="295678"/>
                  </a:lnTo>
                  <a:cubicBezTo>
                    <a:pt x="3904390" y="208003"/>
                    <a:pt x="3833316" y="136929"/>
                    <a:pt x="3745641" y="136929"/>
                  </a:cubicBezTo>
                  <a:lnTo>
                    <a:pt x="302300" y="136929"/>
                  </a:lnTo>
                  <a:cubicBezTo>
                    <a:pt x="214625" y="136929"/>
                    <a:pt x="143551" y="208003"/>
                    <a:pt x="143551" y="295678"/>
                  </a:cubicBezTo>
                  <a:lnTo>
                    <a:pt x="143551" y="1349780"/>
                  </a:lnTo>
                  <a:cubicBezTo>
                    <a:pt x="143551" y="1437455"/>
                    <a:pt x="214625" y="1508529"/>
                    <a:pt x="302300" y="1508529"/>
                  </a:cubicBezTo>
                  <a:lnTo>
                    <a:pt x="3745641" y="1508529"/>
                  </a:lnTo>
                  <a:cubicBezTo>
                    <a:pt x="3833316" y="1508529"/>
                    <a:pt x="3904390" y="1437455"/>
                    <a:pt x="3904390" y="1349780"/>
                  </a:cubicBezTo>
                  <a:lnTo>
                    <a:pt x="3904390" y="1003820"/>
                  </a:lnTo>
                  <a:lnTo>
                    <a:pt x="3935429" y="1013455"/>
                  </a:lnTo>
                  <a:cubicBezTo>
                    <a:pt x="3948103" y="1016048"/>
                    <a:pt x="3961224" y="1017410"/>
                    <a:pt x="3974664" y="1017410"/>
                  </a:cubicBezTo>
                  <a:cubicBezTo>
                    <a:pt x="3988104" y="1017410"/>
                    <a:pt x="4001226" y="1016048"/>
                    <a:pt x="4013899" y="1013455"/>
                  </a:cubicBezTo>
                  <a:lnTo>
                    <a:pt x="4047942" y="1002887"/>
                  </a:lnTo>
                  <a:lnTo>
                    <a:pt x="4047942" y="1371210"/>
                  </a:lnTo>
                  <a:cubicBezTo>
                    <a:pt x="4047942" y="1522673"/>
                    <a:pt x="3925157" y="1645458"/>
                    <a:pt x="3773694" y="1645458"/>
                  </a:cubicBezTo>
                  <a:lnTo>
                    <a:pt x="274248" y="1645458"/>
                  </a:lnTo>
                  <a:cubicBezTo>
                    <a:pt x="122785" y="1645458"/>
                    <a:pt x="0" y="1522673"/>
                    <a:pt x="0" y="1371210"/>
                  </a:cubicBezTo>
                  <a:lnTo>
                    <a:pt x="0" y="274248"/>
                  </a:lnTo>
                  <a:cubicBezTo>
                    <a:pt x="0" y="122785"/>
                    <a:pt x="122785" y="0"/>
                    <a:pt x="274248"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65" name="Google Shape;265;p43"/>
            <p:cNvSpPr/>
            <p:nvPr/>
          </p:nvSpPr>
          <p:spPr>
            <a:xfrm>
              <a:off x="2879176" y="1577127"/>
              <a:ext cx="3164424" cy="1030386"/>
            </a:xfrm>
            <a:custGeom>
              <a:avLst/>
              <a:gdLst/>
              <a:ahLst/>
              <a:cxnLst/>
              <a:rect l="l" t="t" r="r" b="b"/>
              <a:pathLst>
                <a:path w="3164424" h="1030386" extrusionOk="0">
                  <a:moveTo>
                    <a:pt x="3073718" y="635965"/>
                  </a:moveTo>
                  <a:cubicBezTo>
                    <a:pt x="3098857" y="635965"/>
                    <a:pt x="3120260" y="644459"/>
                    <a:pt x="3137926" y="661445"/>
                  </a:cubicBezTo>
                  <a:cubicBezTo>
                    <a:pt x="3155591" y="678431"/>
                    <a:pt x="3164424" y="699494"/>
                    <a:pt x="3164424" y="724634"/>
                  </a:cubicBezTo>
                  <a:cubicBezTo>
                    <a:pt x="3164424" y="749094"/>
                    <a:pt x="3155761" y="769987"/>
                    <a:pt x="3138435" y="787313"/>
                  </a:cubicBezTo>
                  <a:cubicBezTo>
                    <a:pt x="3121109" y="804639"/>
                    <a:pt x="3100216" y="813302"/>
                    <a:pt x="3075756" y="813302"/>
                  </a:cubicBezTo>
                  <a:cubicBezTo>
                    <a:pt x="3051296" y="813302"/>
                    <a:pt x="3030233" y="804809"/>
                    <a:pt x="3012567" y="787823"/>
                  </a:cubicBezTo>
                  <a:cubicBezTo>
                    <a:pt x="2994901" y="770836"/>
                    <a:pt x="2986069" y="750113"/>
                    <a:pt x="2986069" y="725653"/>
                  </a:cubicBezTo>
                  <a:cubicBezTo>
                    <a:pt x="2986069" y="701193"/>
                    <a:pt x="2994561" y="680130"/>
                    <a:pt x="3011548" y="662464"/>
                  </a:cubicBezTo>
                  <a:cubicBezTo>
                    <a:pt x="3028534" y="644798"/>
                    <a:pt x="3049258" y="635965"/>
                    <a:pt x="3073718" y="635965"/>
                  </a:cubicBezTo>
                  <a:close/>
                  <a:moveTo>
                    <a:pt x="769106" y="380153"/>
                  </a:moveTo>
                  <a:cubicBezTo>
                    <a:pt x="749402" y="380153"/>
                    <a:pt x="732415" y="384059"/>
                    <a:pt x="718147" y="391873"/>
                  </a:cubicBezTo>
                  <a:cubicBezTo>
                    <a:pt x="703879" y="399687"/>
                    <a:pt x="692158" y="409879"/>
                    <a:pt x="682985" y="422448"/>
                  </a:cubicBezTo>
                  <a:cubicBezTo>
                    <a:pt x="673813" y="435018"/>
                    <a:pt x="666849" y="449626"/>
                    <a:pt x="662092" y="466273"/>
                  </a:cubicBezTo>
                  <a:cubicBezTo>
                    <a:pt x="657336" y="482919"/>
                    <a:pt x="654958" y="499736"/>
                    <a:pt x="654958" y="516722"/>
                  </a:cubicBezTo>
                  <a:cubicBezTo>
                    <a:pt x="654958" y="535067"/>
                    <a:pt x="656827" y="553242"/>
                    <a:pt x="660564" y="571248"/>
                  </a:cubicBezTo>
                  <a:cubicBezTo>
                    <a:pt x="664300" y="589253"/>
                    <a:pt x="670416" y="605390"/>
                    <a:pt x="678909" y="619659"/>
                  </a:cubicBezTo>
                  <a:cubicBezTo>
                    <a:pt x="687402" y="633927"/>
                    <a:pt x="698783" y="645648"/>
                    <a:pt x="713051" y="654820"/>
                  </a:cubicBezTo>
                  <a:cubicBezTo>
                    <a:pt x="727320" y="663993"/>
                    <a:pt x="745325" y="668579"/>
                    <a:pt x="767067" y="668579"/>
                  </a:cubicBezTo>
                  <a:cubicBezTo>
                    <a:pt x="786092" y="668579"/>
                    <a:pt x="802908" y="664333"/>
                    <a:pt x="817517" y="655839"/>
                  </a:cubicBezTo>
                  <a:cubicBezTo>
                    <a:pt x="832125" y="647346"/>
                    <a:pt x="844185" y="636305"/>
                    <a:pt x="853697" y="622716"/>
                  </a:cubicBezTo>
                  <a:cubicBezTo>
                    <a:pt x="863210" y="609127"/>
                    <a:pt x="870344" y="593840"/>
                    <a:pt x="875100" y="576853"/>
                  </a:cubicBezTo>
                  <a:cubicBezTo>
                    <a:pt x="879856" y="559867"/>
                    <a:pt x="882234" y="542881"/>
                    <a:pt x="882234" y="525895"/>
                  </a:cubicBezTo>
                  <a:cubicBezTo>
                    <a:pt x="882234" y="508908"/>
                    <a:pt x="880026" y="491582"/>
                    <a:pt x="875609" y="473917"/>
                  </a:cubicBezTo>
                  <a:cubicBezTo>
                    <a:pt x="871193" y="456251"/>
                    <a:pt x="864399" y="440624"/>
                    <a:pt x="855226" y="427035"/>
                  </a:cubicBezTo>
                  <a:cubicBezTo>
                    <a:pt x="846053" y="413446"/>
                    <a:pt x="834333" y="402235"/>
                    <a:pt x="820064" y="393402"/>
                  </a:cubicBezTo>
                  <a:cubicBezTo>
                    <a:pt x="805796" y="384569"/>
                    <a:pt x="788810" y="380153"/>
                    <a:pt x="769106" y="380153"/>
                  </a:cubicBezTo>
                  <a:close/>
                  <a:moveTo>
                    <a:pt x="1609344" y="377095"/>
                  </a:moveTo>
                  <a:cubicBezTo>
                    <a:pt x="1588961" y="377095"/>
                    <a:pt x="1571465" y="381511"/>
                    <a:pt x="1556857" y="390344"/>
                  </a:cubicBezTo>
                  <a:cubicBezTo>
                    <a:pt x="1542248" y="399177"/>
                    <a:pt x="1530188" y="410728"/>
                    <a:pt x="1520676" y="424996"/>
                  </a:cubicBezTo>
                  <a:cubicBezTo>
                    <a:pt x="1511164" y="439265"/>
                    <a:pt x="1504199" y="455232"/>
                    <a:pt x="1499783" y="472898"/>
                  </a:cubicBezTo>
                  <a:cubicBezTo>
                    <a:pt x="1495366" y="490563"/>
                    <a:pt x="1493158" y="507889"/>
                    <a:pt x="1493158" y="524875"/>
                  </a:cubicBezTo>
                  <a:cubicBezTo>
                    <a:pt x="1493158" y="542541"/>
                    <a:pt x="1495366" y="560207"/>
                    <a:pt x="1499783" y="577873"/>
                  </a:cubicBezTo>
                  <a:cubicBezTo>
                    <a:pt x="1504199" y="595538"/>
                    <a:pt x="1510994" y="611505"/>
                    <a:pt x="1520166" y="625774"/>
                  </a:cubicBezTo>
                  <a:cubicBezTo>
                    <a:pt x="1529339" y="640042"/>
                    <a:pt x="1541059" y="651593"/>
                    <a:pt x="1555328" y="660426"/>
                  </a:cubicBezTo>
                  <a:cubicBezTo>
                    <a:pt x="1569596" y="669259"/>
                    <a:pt x="1586922" y="673675"/>
                    <a:pt x="1607306" y="673675"/>
                  </a:cubicBezTo>
                  <a:cubicBezTo>
                    <a:pt x="1628369" y="673675"/>
                    <a:pt x="1646204" y="669089"/>
                    <a:pt x="1660812" y="659916"/>
                  </a:cubicBezTo>
                  <a:cubicBezTo>
                    <a:pt x="1675421" y="650744"/>
                    <a:pt x="1687311" y="638853"/>
                    <a:pt x="1696483" y="624245"/>
                  </a:cubicBezTo>
                  <a:cubicBezTo>
                    <a:pt x="1705656" y="609637"/>
                    <a:pt x="1712111" y="593330"/>
                    <a:pt x="1715848" y="575325"/>
                  </a:cubicBezTo>
                  <a:cubicBezTo>
                    <a:pt x="1719585" y="557319"/>
                    <a:pt x="1721453" y="539144"/>
                    <a:pt x="1721453" y="520799"/>
                  </a:cubicBezTo>
                  <a:cubicBezTo>
                    <a:pt x="1721453" y="503133"/>
                    <a:pt x="1719415" y="485807"/>
                    <a:pt x="1715338" y="468821"/>
                  </a:cubicBezTo>
                  <a:cubicBezTo>
                    <a:pt x="1711261" y="451835"/>
                    <a:pt x="1704807" y="436547"/>
                    <a:pt x="1695974" y="422958"/>
                  </a:cubicBezTo>
                  <a:cubicBezTo>
                    <a:pt x="1687141" y="409369"/>
                    <a:pt x="1675590" y="398328"/>
                    <a:pt x="1661322" y="389835"/>
                  </a:cubicBezTo>
                  <a:cubicBezTo>
                    <a:pt x="1647053" y="381342"/>
                    <a:pt x="1629728" y="377095"/>
                    <a:pt x="1609344" y="377095"/>
                  </a:cubicBezTo>
                  <a:close/>
                  <a:moveTo>
                    <a:pt x="1800439" y="249826"/>
                  </a:moveTo>
                  <a:cubicBezTo>
                    <a:pt x="1806215" y="249741"/>
                    <a:pt x="1811820" y="250038"/>
                    <a:pt x="1817256" y="250717"/>
                  </a:cubicBezTo>
                  <a:cubicBezTo>
                    <a:pt x="1835601" y="252076"/>
                    <a:pt x="1849360" y="259210"/>
                    <a:pt x="1858532" y="272120"/>
                  </a:cubicBezTo>
                  <a:cubicBezTo>
                    <a:pt x="1867705" y="285030"/>
                    <a:pt x="1872291" y="300317"/>
                    <a:pt x="1872291" y="317983"/>
                  </a:cubicBezTo>
                  <a:lnTo>
                    <a:pt x="1872291" y="799034"/>
                  </a:lnTo>
                  <a:lnTo>
                    <a:pt x="1730626" y="799034"/>
                  </a:lnTo>
                  <a:cubicBezTo>
                    <a:pt x="1730626" y="794957"/>
                    <a:pt x="1730456" y="789181"/>
                    <a:pt x="1730116" y="781708"/>
                  </a:cubicBezTo>
                  <a:cubicBezTo>
                    <a:pt x="1729776" y="774234"/>
                    <a:pt x="1729607" y="766760"/>
                    <a:pt x="1729607" y="759286"/>
                  </a:cubicBezTo>
                  <a:cubicBezTo>
                    <a:pt x="1729607" y="751812"/>
                    <a:pt x="1729776" y="745187"/>
                    <a:pt x="1730116" y="739412"/>
                  </a:cubicBezTo>
                  <a:cubicBezTo>
                    <a:pt x="1730456" y="733636"/>
                    <a:pt x="1730626" y="730749"/>
                    <a:pt x="1730626" y="730749"/>
                  </a:cubicBezTo>
                  <a:cubicBezTo>
                    <a:pt x="1714998" y="756568"/>
                    <a:pt x="1694955" y="775592"/>
                    <a:pt x="1670495" y="787823"/>
                  </a:cubicBezTo>
                  <a:cubicBezTo>
                    <a:pt x="1646034" y="800053"/>
                    <a:pt x="1619196" y="806168"/>
                    <a:pt x="1589980" y="806168"/>
                  </a:cubicBezTo>
                  <a:cubicBezTo>
                    <a:pt x="1551251" y="806168"/>
                    <a:pt x="1516090" y="798524"/>
                    <a:pt x="1484495" y="783236"/>
                  </a:cubicBezTo>
                  <a:cubicBezTo>
                    <a:pt x="1452901" y="767949"/>
                    <a:pt x="1426062" y="747395"/>
                    <a:pt x="1403980" y="721576"/>
                  </a:cubicBezTo>
                  <a:cubicBezTo>
                    <a:pt x="1381898" y="695757"/>
                    <a:pt x="1364912" y="666031"/>
                    <a:pt x="1353022" y="632398"/>
                  </a:cubicBezTo>
                  <a:cubicBezTo>
                    <a:pt x="1341131" y="598766"/>
                    <a:pt x="1335186" y="563264"/>
                    <a:pt x="1335186" y="525895"/>
                  </a:cubicBezTo>
                  <a:cubicBezTo>
                    <a:pt x="1335186" y="497358"/>
                    <a:pt x="1339093" y="469161"/>
                    <a:pt x="1346907" y="441303"/>
                  </a:cubicBezTo>
                  <a:cubicBezTo>
                    <a:pt x="1354720" y="413446"/>
                    <a:pt x="1365931" y="388136"/>
                    <a:pt x="1380539" y="365375"/>
                  </a:cubicBezTo>
                  <a:cubicBezTo>
                    <a:pt x="1395147" y="342613"/>
                    <a:pt x="1412983" y="322909"/>
                    <a:pt x="1434046" y="306262"/>
                  </a:cubicBezTo>
                  <a:cubicBezTo>
                    <a:pt x="1455109" y="289616"/>
                    <a:pt x="1479229" y="277556"/>
                    <a:pt x="1506407" y="270082"/>
                  </a:cubicBezTo>
                  <a:cubicBezTo>
                    <a:pt x="1530868" y="263967"/>
                    <a:pt x="1555498" y="262438"/>
                    <a:pt x="1580298" y="265495"/>
                  </a:cubicBezTo>
                  <a:cubicBezTo>
                    <a:pt x="1605097" y="268553"/>
                    <a:pt x="1627180" y="273139"/>
                    <a:pt x="1646544" y="279254"/>
                  </a:cubicBezTo>
                  <a:cubicBezTo>
                    <a:pt x="1665908" y="285369"/>
                    <a:pt x="1681705" y="291654"/>
                    <a:pt x="1693936" y="298109"/>
                  </a:cubicBezTo>
                  <a:cubicBezTo>
                    <a:pt x="1706166" y="304564"/>
                    <a:pt x="1712281" y="307791"/>
                    <a:pt x="1712281" y="307791"/>
                  </a:cubicBezTo>
                  <a:cubicBezTo>
                    <a:pt x="1712281" y="307791"/>
                    <a:pt x="1714149" y="303035"/>
                    <a:pt x="1717886" y="293523"/>
                  </a:cubicBezTo>
                  <a:cubicBezTo>
                    <a:pt x="1721623" y="284010"/>
                    <a:pt x="1730286" y="275178"/>
                    <a:pt x="1743875" y="267024"/>
                  </a:cubicBezTo>
                  <a:cubicBezTo>
                    <a:pt x="1757464" y="258191"/>
                    <a:pt x="1770374" y="252926"/>
                    <a:pt x="1782604" y="251227"/>
                  </a:cubicBezTo>
                  <a:cubicBezTo>
                    <a:pt x="1788719" y="250378"/>
                    <a:pt x="1794664" y="249911"/>
                    <a:pt x="1800439" y="249826"/>
                  </a:cubicBezTo>
                  <a:close/>
                  <a:moveTo>
                    <a:pt x="579539" y="241545"/>
                  </a:moveTo>
                  <a:cubicBezTo>
                    <a:pt x="601961" y="241545"/>
                    <a:pt x="617758" y="249358"/>
                    <a:pt x="626931" y="264986"/>
                  </a:cubicBezTo>
                  <a:cubicBezTo>
                    <a:pt x="636103" y="280613"/>
                    <a:pt x="641709" y="297599"/>
                    <a:pt x="643747" y="315945"/>
                  </a:cubicBezTo>
                  <a:cubicBezTo>
                    <a:pt x="661413" y="292164"/>
                    <a:pt x="683155" y="274158"/>
                    <a:pt x="708974" y="261928"/>
                  </a:cubicBezTo>
                  <a:cubicBezTo>
                    <a:pt x="734794" y="249698"/>
                    <a:pt x="762311" y="243583"/>
                    <a:pt x="791528" y="243583"/>
                  </a:cubicBezTo>
                  <a:cubicBezTo>
                    <a:pt x="829577" y="243583"/>
                    <a:pt x="863889" y="251737"/>
                    <a:pt x="894464" y="268043"/>
                  </a:cubicBezTo>
                  <a:cubicBezTo>
                    <a:pt x="925039" y="284350"/>
                    <a:pt x="951028" y="305923"/>
                    <a:pt x="972431" y="332761"/>
                  </a:cubicBezTo>
                  <a:cubicBezTo>
                    <a:pt x="993834" y="359599"/>
                    <a:pt x="1010310" y="390005"/>
                    <a:pt x="1021861" y="423977"/>
                  </a:cubicBezTo>
                  <a:cubicBezTo>
                    <a:pt x="1033412" y="457950"/>
                    <a:pt x="1039187" y="492602"/>
                    <a:pt x="1039187" y="527933"/>
                  </a:cubicBezTo>
                  <a:cubicBezTo>
                    <a:pt x="1039187" y="564623"/>
                    <a:pt x="1033242" y="599785"/>
                    <a:pt x="1021351" y="633418"/>
                  </a:cubicBezTo>
                  <a:cubicBezTo>
                    <a:pt x="1009461" y="667050"/>
                    <a:pt x="992645" y="696776"/>
                    <a:pt x="970902" y="722595"/>
                  </a:cubicBezTo>
                  <a:cubicBezTo>
                    <a:pt x="949160" y="748415"/>
                    <a:pt x="922661" y="769138"/>
                    <a:pt x="891407" y="784765"/>
                  </a:cubicBezTo>
                  <a:cubicBezTo>
                    <a:pt x="860152" y="800392"/>
                    <a:pt x="825160" y="808206"/>
                    <a:pt x="786432" y="808206"/>
                  </a:cubicBezTo>
                  <a:cubicBezTo>
                    <a:pt x="736152" y="808206"/>
                    <a:pt x="693687" y="790880"/>
                    <a:pt x="659035" y="756228"/>
                  </a:cubicBezTo>
                  <a:lnTo>
                    <a:pt x="659035" y="1030386"/>
                  </a:lnTo>
                  <a:lnTo>
                    <a:pt x="503101" y="1030386"/>
                  </a:lnTo>
                  <a:lnTo>
                    <a:pt x="503101" y="322060"/>
                  </a:lnTo>
                  <a:cubicBezTo>
                    <a:pt x="503101" y="298279"/>
                    <a:pt x="509896" y="278915"/>
                    <a:pt x="523485" y="263967"/>
                  </a:cubicBezTo>
                  <a:cubicBezTo>
                    <a:pt x="537074" y="249019"/>
                    <a:pt x="555758" y="241545"/>
                    <a:pt x="579539" y="241545"/>
                  </a:cubicBezTo>
                  <a:close/>
                  <a:moveTo>
                    <a:pt x="2161870" y="240526"/>
                  </a:moveTo>
                  <a:cubicBezTo>
                    <a:pt x="2175459" y="240526"/>
                    <a:pt x="2193465" y="242224"/>
                    <a:pt x="2215886" y="245621"/>
                  </a:cubicBezTo>
                  <a:cubicBezTo>
                    <a:pt x="2238308" y="249019"/>
                    <a:pt x="2260221" y="254454"/>
                    <a:pt x="2281623" y="261928"/>
                  </a:cubicBezTo>
                  <a:cubicBezTo>
                    <a:pt x="2303026" y="269402"/>
                    <a:pt x="2321541" y="279594"/>
                    <a:pt x="2337168" y="292504"/>
                  </a:cubicBezTo>
                  <a:cubicBezTo>
                    <a:pt x="2352795" y="305413"/>
                    <a:pt x="2360609" y="321040"/>
                    <a:pt x="2360609" y="339386"/>
                  </a:cubicBezTo>
                  <a:cubicBezTo>
                    <a:pt x="2360609" y="355692"/>
                    <a:pt x="2354834" y="369451"/>
                    <a:pt x="2343283" y="380662"/>
                  </a:cubicBezTo>
                  <a:cubicBezTo>
                    <a:pt x="2331733" y="391873"/>
                    <a:pt x="2318144" y="397479"/>
                    <a:pt x="2302516" y="397479"/>
                  </a:cubicBezTo>
                  <a:cubicBezTo>
                    <a:pt x="2292325" y="397479"/>
                    <a:pt x="2281793" y="395440"/>
                    <a:pt x="2270922" y="391364"/>
                  </a:cubicBezTo>
                  <a:cubicBezTo>
                    <a:pt x="2260051" y="387287"/>
                    <a:pt x="2248500" y="382701"/>
                    <a:pt x="2236270" y="377605"/>
                  </a:cubicBezTo>
                  <a:cubicBezTo>
                    <a:pt x="2224040" y="372509"/>
                    <a:pt x="2211130" y="367922"/>
                    <a:pt x="2197541" y="363846"/>
                  </a:cubicBezTo>
                  <a:cubicBezTo>
                    <a:pt x="2183952" y="359769"/>
                    <a:pt x="2169684" y="357731"/>
                    <a:pt x="2154736" y="357731"/>
                  </a:cubicBezTo>
                  <a:cubicBezTo>
                    <a:pt x="2147941" y="357731"/>
                    <a:pt x="2140977" y="358580"/>
                    <a:pt x="2133843" y="360279"/>
                  </a:cubicBezTo>
                  <a:cubicBezTo>
                    <a:pt x="2126709" y="361977"/>
                    <a:pt x="2120424" y="364865"/>
                    <a:pt x="2114988" y="368942"/>
                  </a:cubicBezTo>
                  <a:cubicBezTo>
                    <a:pt x="2109553" y="372339"/>
                    <a:pt x="2105136" y="376755"/>
                    <a:pt x="2101739" y="382191"/>
                  </a:cubicBezTo>
                  <a:cubicBezTo>
                    <a:pt x="2098342" y="387627"/>
                    <a:pt x="2096643" y="394081"/>
                    <a:pt x="2096643" y="401555"/>
                  </a:cubicBezTo>
                  <a:cubicBezTo>
                    <a:pt x="2096643" y="412426"/>
                    <a:pt x="2103438" y="421599"/>
                    <a:pt x="2117026" y="429073"/>
                  </a:cubicBezTo>
                  <a:cubicBezTo>
                    <a:pt x="2130615" y="436547"/>
                    <a:pt x="2147772" y="444021"/>
                    <a:pt x="2168495" y="451495"/>
                  </a:cubicBezTo>
                  <a:cubicBezTo>
                    <a:pt x="2189218" y="458969"/>
                    <a:pt x="2211640" y="467292"/>
                    <a:pt x="2235760" y="476465"/>
                  </a:cubicBezTo>
                  <a:cubicBezTo>
                    <a:pt x="2259881" y="485637"/>
                    <a:pt x="2282303" y="497018"/>
                    <a:pt x="2303026" y="510607"/>
                  </a:cubicBezTo>
                  <a:cubicBezTo>
                    <a:pt x="2323749" y="524196"/>
                    <a:pt x="2340905" y="541012"/>
                    <a:pt x="2354494" y="561056"/>
                  </a:cubicBezTo>
                  <a:cubicBezTo>
                    <a:pt x="2368083" y="581100"/>
                    <a:pt x="2374878" y="605730"/>
                    <a:pt x="2374878" y="634946"/>
                  </a:cubicBezTo>
                  <a:cubicBezTo>
                    <a:pt x="2374878" y="664163"/>
                    <a:pt x="2368083" y="689472"/>
                    <a:pt x="2354494" y="710875"/>
                  </a:cubicBezTo>
                  <a:cubicBezTo>
                    <a:pt x="2340905" y="732278"/>
                    <a:pt x="2323409" y="750113"/>
                    <a:pt x="2302007" y="764382"/>
                  </a:cubicBezTo>
                  <a:cubicBezTo>
                    <a:pt x="2280604" y="778650"/>
                    <a:pt x="2256653" y="789181"/>
                    <a:pt x="2230155" y="795976"/>
                  </a:cubicBezTo>
                  <a:cubicBezTo>
                    <a:pt x="2203656" y="802770"/>
                    <a:pt x="2177837" y="806168"/>
                    <a:pt x="2152698" y="806168"/>
                  </a:cubicBezTo>
                  <a:cubicBezTo>
                    <a:pt x="2115328" y="806168"/>
                    <a:pt x="2076939" y="799713"/>
                    <a:pt x="2037531" y="786803"/>
                  </a:cubicBezTo>
                  <a:cubicBezTo>
                    <a:pt x="1998123" y="773894"/>
                    <a:pt x="1963471" y="757247"/>
                    <a:pt x="1933575" y="736864"/>
                  </a:cubicBezTo>
                  <a:lnTo>
                    <a:pt x="1979438" y="623735"/>
                  </a:lnTo>
                  <a:cubicBezTo>
                    <a:pt x="1990309" y="629850"/>
                    <a:pt x="2003219" y="636305"/>
                    <a:pt x="2018167" y="643100"/>
                  </a:cubicBezTo>
                  <a:cubicBezTo>
                    <a:pt x="2033114" y="649894"/>
                    <a:pt x="2048232" y="656179"/>
                    <a:pt x="2063520" y="661954"/>
                  </a:cubicBezTo>
                  <a:cubicBezTo>
                    <a:pt x="2078807" y="667730"/>
                    <a:pt x="2094095" y="672486"/>
                    <a:pt x="2109383" y="676223"/>
                  </a:cubicBezTo>
                  <a:cubicBezTo>
                    <a:pt x="2124670" y="679960"/>
                    <a:pt x="2138429" y="681828"/>
                    <a:pt x="2150659" y="681828"/>
                  </a:cubicBezTo>
                  <a:cubicBezTo>
                    <a:pt x="2158133" y="681828"/>
                    <a:pt x="2165947" y="680979"/>
                    <a:pt x="2174100" y="679280"/>
                  </a:cubicBezTo>
                  <a:cubicBezTo>
                    <a:pt x="2182254" y="677582"/>
                    <a:pt x="2189728" y="674694"/>
                    <a:pt x="2196522" y="670617"/>
                  </a:cubicBezTo>
                  <a:cubicBezTo>
                    <a:pt x="2203317" y="666541"/>
                    <a:pt x="2208922" y="661445"/>
                    <a:pt x="2213338" y="655330"/>
                  </a:cubicBezTo>
                  <a:cubicBezTo>
                    <a:pt x="2217755" y="649215"/>
                    <a:pt x="2219963" y="641741"/>
                    <a:pt x="2219963" y="632908"/>
                  </a:cubicBezTo>
                  <a:cubicBezTo>
                    <a:pt x="2219963" y="619319"/>
                    <a:pt x="2213169" y="608278"/>
                    <a:pt x="2199580" y="599785"/>
                  </a:cubicBezTo>
                  <a:cubicBezTo>
                    <a:pt x="2185991" y="591292"/>
                    <a:pt x="2169004" y="583478"/>
                    <a:pt x="2148621" y="576344"/>
                  </a:cubicBezTo>
                  <a:cubicBezTo>
                    <a:pt x="2128237" y="569210"/>
                    <a:pt x="2106155" y="561736"/>
                    <a:pt x="2082375" y="553922"/>
                  </a:cubicBezTo>
                  <a:cubicBezTo>
                    <a:pt x="2058594" y="546108"/>
                    <a:pt x="2036512" y="535916"/>
                    <a:pt x="2016128" y="523347"/>
                  </a:cubicBezTo>
                  <a:cubicBezTo>
                    <a:pt x="1995745" y="510777"/>
                    <a:pt x="1978758" y="495150"/>
                    <a:pt x="1965170" y="476465"/>
                  </a:cubicBezTo>
                  <a:cubicBezTo>
                    <a:pt x="1951580" y="457780"/>
                    <a:pt x="1944786" y="434169"/>
                    <a:pt x="1944786" y="405632"/>
                  </a:cubicBezTo>
                  <a:cubicBezTo>
                    <a:pt x="1944786" y="377775"/>
                    <a:pt x="1951580" y="353484"/>
                    <a:pt x="1965170" y="332761"/>
                  </a:cubicBezTo>
                  <a:cubicBezTo>
                    <a:pt x="1978758" y="312038"/>
                    <a:pt x="1996084" y="294882"/>
                    <a:pt x="2017147" y="281293"/>
                  </a:cubicBezTo>
                  <a:cubicBezTo>
                    <a:pt x="2038210" y="267704"/>
                    <a:pt x="2061481" y="257512"/>
                    <a:pt x="2086961" y="250717"/>
                  </a:cubicBezTo>
                  <a:cubicBezTo>
                    <a:pt x="2112440" y="243923"/>
                    <a:pt x="2137410" y="240526"/>
                    <a:pt x="2161870" y="240526"/>
                  </a:cubicBezTo>
                  <a:close/>
                  <a:moveTo>
                    <a:pt x="228295" y="240526"/>
                  </a:moveTo>
                  <a:cubicBezTo>
                    <a:pt x="241884" y="240526"/>
                    <a:pt x="259890" y="242224"/>
                    <a:pt x="282312" y="245621"/>
                  </a:cubicBezTo>
                  <a:cubicBezTo>
                    <a:pt x="304733" y="249019"/>
                    <a:pt x="326646" y="254454"/>
                    <a:pt x="348048" y="261928"/>
                  </a:cubicBezTo>
                  <a:cubicBezTo>
                    <a:pt x="369451" y="269402"/>
                    <a:pt x="387966" y="279594"/>
                    <a:pt x="403593" y="292504"/>
                  </a:cubicBezTo>
                  <a:cubicBezTo>
                    <a:pt x="419221" y="305413"/>
                    <a:pt x="427034" y="321040"/>
                    <a:pt x="427034" y="339386"/>
                  </a:cubicBezTo>
                  <a:cubicBezTo>
                    <a:pt x="427034" y="355692"/>
                    <a:pt x="421259" y="369451"/>
                    <a:pt x="409708" y="380662"/>
                  </a:cubicBezTo>
                  <a:cubicBezTo>
                    <a:pt x="398158" y="391873"/>
                    <a:pt x="384569" y="397479"/>
                    <a:pt x="368941" y="397479"/>
                  </a:cubicBezTo>
                  <a:cubicBezTo>
                    <a:pt x="358750" y="397479"/>
                    <a:pt x="348218" y="395440"/>
                    <a:pt x="337347" y="391364"/>
                  </a:cubicBezTo>
                  <a:cubicBezTo>
                    <a:pt x="326476" y="387287"/>
                    <a:pt x="314925" y="382701"/>
                    <a:pt x="302695" y="377605"/>
                  </a:cubicBezTo>
                  <a:cubicBezTo>
                    <a:pt x="290465" y="372509"/>
                    <a:pt x="277555" y="367922"/>
                    <a:pt x="263966" y="363846"/>
                  </a:cubicBezTo>
                  <a:cubicBezTo>
                    <a:pt x="250377" y="359769"/>
                    <a:pt x="236109" y="357731"/>
                    <a:pt x="221161" y="357731"/>
                  </a:cubicBezTo>
                  <a:cubicBezTo>
                    <a:pt x="214367" y="357731"/>
                    <a:pt x="207402" y="358580"/>
                    <a:pt x="200268" y="360279"/>
                  </a:cubicBezTo>
                  <a:cubicBezTo>
                    <a:pt x="193134" y="361977"/>
                    <a:pt x="186849" y="364865"/>
                    <a:pt x="181413" y="368942"/>
                  </a:cubicBezTo>
                  <a:cubicBezTo>
                    <a:pt x="175978" y="372339"/>
                    <a:pt x="171561" y="376755"/>
                    <a:pt x="168164" y="382191"/>
                  </a:cubicBezTo>
                  <a:cubicBezTo>
                    <a:pt x="164767" y="387627"/>
                    <a:pt x="163068" y="394081"/>
                    <a:pt x="163068" y="401555"/>
                  </a:cubicBezTo>
                  <a:cubicBezTo>
                    <a:pt x="163068" y="412426"/>
                    <a:pt x="169863" y="421599"/>
                    <a:pt x="183452" y="429073"/>
                  </a:cubicBezTo>
                  <a:cubicBezTo>
                    <a:pt x="197041" y="436547"/>
                    <a:pt x="214197" y="444021"/>
                    <a:pt x="234920" y="451495"/>
                  </a:cubicBezTo>
                  <a:cubicBezTo>
                    <a:pt x="255643" y="458969"/>
                    <a:pt x="278065" y="467292"/>
                    <a:pt x="302185" y="476465"/>
                  </a:cubicBezTo>
                  <a:cubicBezTo>
                    <a:pt x="326306" y="485637"/>
                    <a:pt x="348728" y="497018"/>
                    <a:pt x="369451" y="510607"/>
                  </a:cubicBezTo>
                  <a:cubicBezTo>
                    <a:pt x="390174" y="524196"/>
                    <a:pt x="407330" y="541012"/>
                    <a:pt x="420919" y="561056"/>
                  </a:cubicBezTo>
                  <a:cubicBezTo>
                    <a:pt x="434508" y="581100"/>
                    <a:pt x="441303" y="605730"/>
                    <a:pt x="441303" y="634946"/>
                  </a:cubicBezTo>
                  <a:cubicBezTo>
                    <a:pt x="441303" y="664163"/>
                    <a:pt x="434508" y="689472"/>
                    <a:pt x="420919" y="710875"/>
                  </a:cubicBezTo>
                  <a:cubicBezTo>
                    <a:pt x="407330" y="732278"/>
                    <a:pt x="389835" y="750113"/>
                    <a:pt x="368432" y="764382"/>
                  </a:cubicBezTo>
                  <a:cubicBezTo>
                    <a:pt x="347029" y="778650"/>
                    <a:pt x="323079" y="789181"/>
                    <a:pt x="296580" y="795976"/>
                  </a:cubicBezTo>
                  <a:cubicBezTo>
                    <a:pt x="270081" y="802770"/>
                    <a:pt x="244262" y="806168"/>
                    <a:pt x="219123" y="806168"/>
                  </a:cubicBezTo>
                  <a:cubicBezTo>
                    <a:pt x="181753" y="806168"/>
                    <a:pt x="143364" y="799713"/>
                    <a:pt x="103956" y="786803"/>
                  </a:cubicBezTo>
                  <a:cubicBezTo>
                    <a:pt x="64548" y="773894"/>
                    <a:pt x="29896" y="757247"/>
                    <a:pt x="0" y="736864"/>
                  </a:cubicBezTo>
                  <a:lnTo>
                    <a:pt x="45863" y="623735"/>
                  </a:lnTo>
                  <a:cubicBezTo>
                    <a:pt x="56734" y="629850"/>
                    <a:pt x="69644" y="636305"/>
                    <a:pt x="84592" y="643100"/>
                  </a:cubicBezTo>
                  <a:cubicBezTo>
                    <a:pt x="99540" y="649894"/>
                    <a:pt x="114657" y="656179"/>
                    <a:pt x="129945" y="661954"/>
                  </a:cubicBezTo>
                  <a:cubicBezTo>
                    <a:pt x="145233" y="667730"/>
                    <a:pt x="160520" y="672486"/>
                    <a:pt x="175808" y="676223"/>
                  </a:cubicBezTo>
                  <a:cubicBezTo>
                    <a:pt x="191095" y="679960"/>
                    <a:pt x="204854" y="681828"/>
                    <a:pt x="217084" y="681828"/>
                  </a:cubicBezTo>
                  <a:cubicBezTo>
                    <a:pt x="224558" y="681828"/>
                    <a:pt x="232372" y="680979"/>
                    <a:pt x="240525" y="679280"/>
                  </a:cubicBezTo>
                  <a:cubicBezTo>
                    <a:pt x="248679" y="677582"/>
                    <a:pt x="256153" y="674694"/>
                    <a:pt x="262947" y="670617"/>
                  </a:cubicBezTo>
                  <a:cubicBezTo>
                    <a:pt x="269742" y="666541"/>
                    <a:pt x="275347" y="661445"/>
                    <a:pt x="279764" y="655330"/>
                  </a:cubicBezTo>
                  <a:cubicBezTo>
                    <a:pt x="284180" y="649215"/>
                    <a:pt x="286388" y="641741"/>
                    <a:pt x="286388" y="632908"/>
                  </a:cubicBezTo>
                  <a:cubicBezTo>
                    <a:pt x="286388" y="619319"/>
                    <a:pt x="279594" y="608278"/>
                    <a:pt x="266005" y="599785"/>
                  </a:cubicBezTo>
                  <a:cubicBezTo>
                    <a:pt x="252416" y="591292"/>
                    <a:pt x="235430" y="583478"/>
                    <a:pt x="215046" y="576344"/>
                  </a:cubicBezTo>
                  <a:cubicBezTo>
                    <a:pt x="194663" y="569210"/>
                    <a:pt x="172580" y="561736"/>
                    <a:pt x="148800" y="553922"/>
                  </a:cubicBezTo>
                  <a:cubicBezTo>
                    <a:pt x="125019" y="546108"/>
                    <a:pt x="102937" y="535916"/>
                    <a:pt x="82553" y="523347"/>
                  </a:cubicBezTo>
                  <a:cubicBezTo>
                    <a:pt x="62170" y="510777"/>
                    <a:pt x="45184" y="495150"/>
                    <a:pt x="31595" y="476465"/>
                  </a:cubicBezTo>
                  <a:cubicBezTo>
                    <a:pt x="18005" y="457780"/>
                    <a:pt x="11211" y="434169"/>
                    <a:pt x="11211" y="405632"/>
                  </a:cubicBezTo>
                  <a:cubicBezTo>
                    <a:pt x="11211" y="377775"/>
                    <a:pt x="18005" y="353484"/>
                    <a:pt x="31595" y="332761"/>
                  </a:cubicBezTo>
                  <a:cubicBezTo>
                    <a:pt x="45184" y="312038"/>
                    <a:pt x="62509" y="294882"/>
                    <a:pt x="83572" y="281293"/>
                  </a:cubicBezTo>
                  <a:cubicBezTo>
                    <a:pt x="104635" y="267704"/>
                    <a:pt x="127907" y="257512"/>
                    <a:pt x="153386" y="250717"/>
                  </a:cubicBezTo>
                  <a:cubicBezTo>
                    <a:pt x="178865" y="243923"/>
                    <a:pt x="203835" y="240526"/>
                    <a:pt x="228295" y="240526"/>
                  </a:cubicBezTo>
                  <a:close/>
                  <a:moveTo>
                    <a:pt x="2997280" y="66247"/>
                  </a:moveTo>
                  <a:lnTo>
                    <a:pt x="3153213" y="66247"/>
                  </a:lnTo>
                  <a:lnTo>
                    <a:pt x="3153213" y="541182"/>
                  </a:lnTo>
                  <a:cubicBezTo>
                    <a:pt x="3153213" y="548656"/>
                    <a:pt x="3150665" y="555790"/>
                    <a:pt x="3145569" y="562585"/>
                  </a:cubicBezTo>
                  <a:cubicBezTo>
                    <a:pt x="3140473" y="569379"/>
                    <a:pt x="3134019" y="575325"/>
                    <a:pt x="3126205" y="580420"/>
                  </a:cubicBezTo>
                  <a:cubicBezTo>
                    <a:pt x="3118391" y="585516"/>
                    <a:pt x="3109898" y="589593"/>
                    <a:pt x="3100726" y="592651"/>
                  </a:cubicBezTo>
                  <a:cubicBezTo>
                    <a:pt x="3091553" y="595708"/>
                    <a:pt x="3083230" y="597237"/>
                    <a:pt x="3075756" y="597237"/>
                  </a:cubicBezTo>
                  <a:cubicBezTo>
                    <a:pt x="3067603" y="597237"/>
                    <a:pt x="3058939" y="595708"/>
                    <a:pt x="3049767" y="592651"/>
                  </a:cubicBezTo>
                  <a:cubicBezTo>
                    <a:pt x="3040594" y="589593"/>
                    <a:pt x="3032101" y="585516"/>
                    <a:pt x="3024288" y="580420"/>
                  </a:cubicBezTo>
                  <a:cubicBezTo>
                    <a:pt x="3016474" y="575325"/>
                    <a:pt x="3010019" y="569379"/>
                    <a:pt x="3004923" y="562585"/>
                  </a:cubicBezTo>
                  <a:cubicBezTo>
                    <a:pt x="2999827" y="555790"/>
                    <a:pt x="2997280" y="548316"/>
                    <a:pt x="2997280" y="540163"/>
                  </a:cubicBezTo>
                  <a:lnTo>
                    <a:pt x="2997280" y="95803"/>
                  </a:lnTo>
                  <a:close/>
                  <a:moveTo>
                    <a:pt x="2516210" y="1019"/>
                  </a:moveTo>
                  <a:cubicBezTo>
                    <a:pt x="2537952" y="1019"/>
                    <a:pt x="2556297" y="8493"/>
                    <a:pt x="2571245" y="23441"/>
                  </a:cubicBezTo>
                  <a:cubicBezTo>
                    <a:pt x="2586193" y="38389"/>
                    <a:pt x="2593667" y="56734"/>
                    <a:pt x="2593667" y="78477"/>
                  </a:cubicBezTo>
                  <a:lnTo>
                    <a:pt x="2593667" y="294542"/>
                  </a:lnTo>
                  <a:cubicBezTo>
                    <a:pt x="2612692" y="277556"/>
                    <a:pt x="2634774" y="264476"/>
                    <a:pt x="2659913" y="255304"/>
                  </a:cubicBezTo>
                  <a:cubicBezTo>
                    <a:pt x="2685053" y="246131"/>
                    <a:pt x="2710533" y="241545"/>
                    <a:pt x="2736352" y="241545"/>
                  </a:cubicBezTo>
                  <a:cubicBezTo>
                    <a:pt x="2765568" y="241545"/>
                    <a:pt x="2792406" y="246471"/>
                    <a:pt x="2816866" y="256323"/>
                  </a:cubicBezTo>
                  <a:cubicBezTo>
                    <a:pt x="2841327" y="266175"/>
                    <a:pt x="2862390" y="279934"/>
                    <a:pt x="2880055" y="297599"/>
                  </a:cubicBezTo>
                  <a:cubicBezTo>
                    <a:pt x="2897721" y="315265"/>
                    <a:pt x="2911480" y="336328"/>
                    <a:pt x="2921332" y="360788"/>
                  </a:cubicBezTo>
                  <a:cubicBezTo>
                    <a:pt x="2931184" y="385248"/>
                    <a:pt x="2936110" y="412087"/>
                    <a:pt x="2936110" y="441303"/>
                  </a:cubicBezTo>
                  <a:lnTo>
                    <a:pt x="2936110" y="729730"/>
                  </a:lnTo>
                  <a:cubicBezTo>
                    <a:pt x="2936110" y="752151"/>
                    <a:pt x="2928296" y="771006"/>
                    <a:pt x="2912669" y="786294"/>
                  </a:cubicBezTo>
                  <a:cubicBezTo>
                    <a:pt x="2897042" y="801581"/>
                    <a:pt x="2878017" y="809225"/>
                    <a:pt x="2855595" y="809225"/>
                  </a:cubicBezTo>
                  <a:cubicBezTo>
                    <a:pt x="2833853" y="809225"/>
                    <a:pt x="2815677" y="801242"/>
                    <a:pt x="2801069" y="785275"/>
                  </a:cubicBezTo>
                  <a:cubicBezTo>
                    <a:pt x="2786461" y="769308"/>
                    <a:pt x="2779157" y="750793"/>
                    <a:pt x="2779157" y="729730"/>
                  </a:cubicBezTo>
                  <a:lnTo>
                    <a:pt x="2779157" y="466782"/>
                  </a:lnTo>
                  <a:cubicBezTo>
                    <a:pt x="2779157" y="453873"/>
                    <a:pt x="2776779" y="441813"/>
                    <a:pt x="2772023" y="430602"/>
                  </a:cubicBezTo>
                  <a:cubicBezTo>
                    <a:pt x="2767266" y="419391"/>
                    <a:pt x="2760642" y="409539"/>
                    <a:pt x="2752149" y="401046"/>
                  </a:cubicBezTo>
                  <a:cubicBezTo>
                    <a:pt x="2743656" y="392553"/>
                    <a:pt x="2733804" y="385758"/>
                    <a:pt x="2722593" y="380662"/>
                  </a:cubicBezTo>
                  <a:cubicBezTo>
                    <a:pt x="2711382" y="375566"/>
                    <a:pt x="2699322" y="373018"/>
                    <a:pt x="2686412" y="373018"/>
                  </a:cubicBezTo>
                  <a:cubicBezTo>
                    <a:pt x="2660593" y="373018"/>
                    <a:pt x="2638681" y="381851"/>
                    <a:pt x="2620675" y="399517"/>
                  </a:cubicBezTo>
                  <a:cubicBezTo>
                    <a:pt x="2602670" y="417183"/>
                    <a:pt x="2593667" y="438925"/>
                    <a:pt x="2593667" y="464744"/>
                  </a:cubicBezTo>
                  <a:lnTo>
                    <a:pt x="2593667" y="798014"/>
                  </a:lnTo>
                  <a:lnTo>
                    <a:pt x="2436714" y="798014"/>
                  </a:lnTo>
                  <a:lnTo>
                    <a:pt x="2436714" y="79496"/>
                  </a:lnTo>
                  <a:cubicBezTo>
                    <a:pt x="2436714" y="68625"/>
                    <a:pt x="2438922" y="58433"/>
                    <a:pt x="2443339" y="48921"/>
                  </a:cubicBezTo>
                  <a:cubicBezTo>
                    <a:pt x="2447755" y="39408"/>
                    <a:pt x="2453531" y="31085"/>
                    <a:pt x="2460665" y="23951"/>
                  </a:cubicBezTo>
                  <a:cubicBezTo>
                    <a:pt x="2467799" y="16817"/>
                    <a:pt x="2476122" y="11211"/>
                    <a:pt x="2485634" y="7134"/>
                  </a:cubicBezTo>
                  <a:cubicBezTo>
                    <a:pt x="2495147" y="3058"/>
                    <a:pt x="2505338" y="1019"/>
                    <a:pt x="2516210" y="1019"/>
                  </a:cubicBezTo>
                  <a:close/>
                  <a:moveTo>
                    <a:pt x="1200036" y="0"/>
                  </a:moveTo>
                  <a:cubicBezTo>
                    <a:pt x="1221778" y="0"/>
                    <a:pt x="1240123" y="7803"/>
                    <a:pt x="1255071" y="23409"/>
                  </a:cubicBezTo>
                  <a:cubicBezTo>
                    <a:pt x="1270019" y="39016"/>
                    <a:pt x="1277493" y="57339"/>
                    <a:pt x="1277493" y="78381"/>
                  </a:cubicBezTo>
                  <a:lnTo>
                    <a:pt x="1277493" y="795976"/>
                  </a:lnTo>
                  <a:lnTo>
                    <a:pt x="1120540" y="796995"/>
                  </a:lnTo>
                  <a:lnTo>
                    <a:pt x="1120540" y="78381"/>
                  </a:lnTo>
                  <a:cubicBezTo>
                    <a:pt x="1120540" y="55980"/>
                    <a:pt x="1128354" y="37317"/>
                    <a:pt x="1143981" y="22390"/>
                  </a:cubicBezTo>
                  <a:cubicBezTo>
                    <a:pt x="1159609" y="7464"/>
                    <a:pt x="1178293" y="0"/>
                    <a:pt x="1200036"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66" name="Google Shape;266;p43"/>
            <p:cNvSpPr/>
            <p:nvPr/>
          </p:nvSpPr>
          <p:spPr>
            <a:xfrm>
              <a:off x="6299796" y="1981201"/>
              <a:ext cx="222300" cy="222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
        <p:nvSpPr>
          <p:cNvPr id="267" name="Google Shape;267;p43"/>
          <p:cNvSpPr>
            <a:spLocks noGrp="1"/>
          </p:cNvSpPr>
          <p:nvPr>
            <p:ph type="pic" idx="2"/>
          </p:nvPr>
        </p:nvSpPr>
        <p:spPr>
          <a:xfrm>
            <a:off x="768497" y="1587702"/>
            <a:ext cx="1738800" cy="1182900"/>
          </a:xfrm>
          <a:prstGeom prst="rect">
            <a:avLst/>
          </a:prstGeom>
          <a:noFill/>
          <a:ln>
            <a:noFill/>
          </a:ln>
          <a:effectLst>
            <a:outerShdw blurRad="190500" dist="88900" dir="2700000" sx="96000" sy="96000" algn="tl" rotWithShape="0">
              <a:srgbClr val="000000">
                <a:alpha val="17650"/>
              </a:srgbClr>
            </a:outerShdw>
          </a:effectLst>
        </p:spPr>
        <p:txBody>
          <a:bodyPr spcFirstLastPara="1" wrap="square" lIns="68575" tIns="34275" rIns="68575" bIns="34275" anchor="t" anchorCtr="0">
            <a:noAutofit/>
          </a:bodyPr>
          <a:lstStyle>
            <a:lvl1pPr marR="0" lvl="0" algn="ctr"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68" name="Google Shape;268;p43"/>
          <p:cNvSpPr>
            <a:spLocks noGrp="1"/>
          </p:cNvSpPr>
          <p:nvPr>
            <p:ph type="pic" idx="3"/>
          </p:nvPr>
        </p:nvSpPr>
        <p:spPr>
          <a:xfrm>
            <a:off x="2724577" y="1587702"/>
            <a:ext cx="1738800" cy="1182900"/>
          </a:xfrm>
          <a:prstGeom prst="rect">
            <a:avLst/>
          </a:prstGeom>
          <a:noFill/>
          <a:ln>
            <a:noFill/>
          </a:ln>
          <a:effectLst>
            <a:outerShdw blurRad="190500" dist="88900" dir="2700000" sx="96000" sy="96000" algn="tl" rotWithShape="0">
              <a:srgbClr val="000000">
                <a:alpha val="17650"/>
              </a:srgbClr>
            </a:outerShdw>
          </a:effectLst>
        </p:spPr>
        <p:txBody>
          <a:bodyPr spcFirstLastPara="1" wrap="square" lIns="68575" tIns="34275" rIns="68575" bIns="34275" anchor="t" anchorCtr="0">
            <a:noAutofit/>
          </a:bodyPr>
          <a:lstStyle>
            <a:lvl1pPr marR="0" lvl="0" algn="ctr"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69" name="Google Shape;269;p43"/>
          <p:cNvSpPr>
            <a:spLocks noGrp="1"/>
          </p:cNvSpPr>
          <p:nvPr>
            <p:ph type="pic" idx="4"/>
          </p:nvPr>
        </p:nvSpPr>
        <p:spPr>
          <a:xfrm>
            <a:off x="4680659" y="1587702"/>
            <a:ext cx="1738800" cy="1182900"/>
          </a:xfrm>
          <a:prstGeom prst="rect">
            <a:avLst/>
          </a:prstGeom>
          <a:noFill/>
          <a:ln>
            <a:noFill/>
          </a:ln>
          <a:effectLst>
            <a:outerShdw blurRad="190500" dist="88900" dir="2700000" sx="96000" sy="96000" algn="tl" rotWithShape="0">
              <a:srgbClr val="000000">
                <a:alpha val="17650"/>
              </a:srgbClr>
            </a:outerShdw>
          </a:effectLst>
        </p:spPr>
        <p:txBody>
          <a:bodyPr spcFirstLastPara="1" wrap="square" lIns="68575" tIns="34275" rIns="68575" bIns="34275" anchor="t" anchorCtr="0">
            <a:noAutofit/>
          </a:bodyPr>
          <a:lstStyle>
            <a:lvl1pPr marR="0" lvl="0" algn="ctr"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70" name="Google Shape;270;p43"/>
          <p:cNvSpPr>
            <a:spLocks noGrp="1"/>
          </p:cNvSpPr>
          <p:nvPr>
            <p:ph type="pic" idx="5"/>
          </p:nvPr>
        </p:nvSpPr>
        <p:spPr>
          <a:xfrm>
            <a:off x="6636740" y="1587702"/>
            <a:ext cx="1738800" cy="1182900"/>
          </a:xfrm>
          <a:prstGeom prst="rect">
            <a:avLst/>
          </a:prstGeom>
          <a:noFill/>
          <a:ln>
            <a:noFill/>
          </a:ln>
          <a:effectLst>
            <a:outerShdw blurRad="190500" dist="88900" dir="2700000" sx="96000" sy="96000" algn="tl" rotWithShape="0">
              <a:srgbClr val="000000">
                <a:alpha val="17650"/>
              </a:srgbClr>
            </a:outerShdw>
          </a:effectLst>
        </p:spPr>
        <p:txBody>
          <a:bodyPr spcFirstLastPara="1" wrap="square" lIns="68575" tIns="34275" rIns="68575" bIns="34275" anchor="t" anchorCtr="0">
            <a:noAutofit/>
          </a:bodyPr>
          <a:lstStyle>
            <a:lvl1pPr marR="0" lvl="0" algn="ctr"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71" name="Google Shape;271;p43"/>
          <p:cNvSpPr>
            <a:spLocks noGrp="1"/>
          </p:cNvSpPr>
          <p:nvPr>
            <p:ph type="pic" idx="6"/>
          </p:nvPr>
        </p:nvSpPr>
        <p:spPr>
          <a:xfrm>
            <a:off x="768497" y="3382538"/>
            <a:ext cx="1738800" cy="1182900"/>
          </a:xfrm>
          <a:prstGeom prst="rect">
            <a:avLst/>
          </a:prstGeom>
          <a:noFill/>
          <a:ln>
            <a:noFill/>
          </a:ln>
          <a:effectLst>
            <a:outerShdw blurRad="190500" dist="88900" dir="2700000" sx="96000" sy="96000" algn="tl" rotWithShape="0">
              <a:srgbClr val="000000">
                <a:alpha val="17650"/>
              </a:srgbClr>
            </a:outerShdw>
          </a:effectLst>
        </p:spPr>
        <p:txBody>
          <a:bodyPr spcFirstLastPara="1" wrap="square" lIns="68575" tIns="34275" rIns="68575" bIns="34275" anchor="t" anchorCtr="0">
            <a:noAutofit/>
          </a:bodyPr>
          <a:lstStyle>
            <a:lvl1pPr marR="0" lvl="0" algn="ctr"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72" name="Google Shape;272;p43"/>
          <p:cNvSpPr>
            <a:spLocks noGrp="1"/>
          </p:cNvSpPr>
          <p:nvPr>
            <p:ph type="pic" idx="7"/>
          </p:nvPr>
        </p:nvSpPr>
        <p:spPr>
          <a:xfrm>
            <a:off x="2724577" y="3382538"/>
            <a:ext cx="1738800" cy="1182900"/>
          </a:xfrm>
          <a:prstGeom prst="rect">
            <a:avLst/>
          </a:prstGeom>
          <a:noFill/>
          <a:ln>
            <a:noFill/>
          </a:ln>
          <a:effectLst>
            <a:outerShdw blurRad="190500" dist="88900" dir="2700000" sx="96000" sy="96000" algn="tl" rotWithShape="0">
              <a:srgbClr val="000000">
                <a:alpha val="17650"/>
              </a:srgbClr>
            </a:outerShdw>
          </a:effectLst>
        </p:spPr>
        <p:txBody>
          <a:bodyPr spcFirstLastPara="1" wrap="square" lIns="68575" tIns="34275" rIns="68575" bIns="34275" anchor="t" anchorCtr="0">
            <a:noAutofit/>
          </a:bodyPr>
          <a:lstStyle>
            <a:lvl1pPr marR="0" lvl="0" algn="ctr"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73" name="Google Shape;273;p43"/>
          <p:cNvSpPr>
            <a:spLocks noGrp="1"/>
          </p:cNvSpPr>
          <p:nvPr>
            <p:ph type="pic" idx="8"/>
          </p:nvPr>
        </p:nvSpPr>
        <p:spPr>
          <a:xfrm>
            <a:off x="4680659" y="3382538"/>
            <a:ext cx="1738800" cy="1182900"/>
          </a:xfrm>
          <a:prstGeom prst="rect">
            <a:avLst/>
          </a:prstGeom>
          <a:noFill/>
          <a:ln>
            <a:noFill/>
          </a:ln>
          <a:effectLst>
            <a:outerShdw blurRad="190500" dist="88900" dir="2700000" sx="96000" sy="96000" algn="tl" rotWithShape="0">
              <a:srgbClr val="000000">
                <a:alpha val="17650"/>
              </a:srgbClr>
            </a:outerShdw>
          </a:effectLst>
        </p:spPr>
        <p:txBody>
          <a:bodyPr spcFirstLastPara="1" wrap="square" lIns="68575" tIns="34275" rIns="68575" bIns="34275" anchor="t" anchorCtr="0">
            <a:noAutofit/>
          </a:bodyPr>
          <a:lstStyle>
            <a:lvl1pPr marR="0" lvl="0" algn="ctr"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74" name="Google Shape;274;p43"/>
          <p:cNvSpPr>
            <a:spLocks noGrp="1"/>
          </p:cNvSpPr>
          <p:nvPr>
            <p:ph type="pic" idx="9"/>
          </p:nvPr>
        </p:nvSpPr>
        <p:spPr>
          <a:xfrm>
            <a:off x="6636740" y="3382538"/>
            <a:ext cx="1738800" cy="1182900"/>
          </a:xfrm>
          <a:prstGeom prst="rect">
            <a:avLst/>
          </a:prstGeom>
          <a:noFill/>
          <a:ln>
            <a:noFill/>
          </a:ln>
          <a:effectLst>
            <a:outerShdw blurRad="190500" dist="88900" dir="2700000" sx="96000" sy="96000" algn="tl" rotWithShape="0">
              <a:srgbClr val="000000">
                <a:alpha val="17650"/>
              </a:srgbClr>
            </a:outerShdw>
          </a:effectLst>
        </p:spPr>
        <p:txBody>
          <a:bodyPr spcFirstLastPara="1" wrap="square" lIns="68575" tIns="34275" rIns="68575" bIns="34275" anchor="t" anchorCtr="0">
            <a:noAutofit/>
          </a:bodyPr>
          <a:lstStyle>
            <a:lvl1pPr marR="0" lvl="0" algn="ctr"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000"/>
                                  </p:stCondLst>
                                  <p:childTnLst>
                                    <p:set>
                                      <p:cBhvr>
                                        <p:cTn id="6" dur="1" fill="hold">
                                          <p:stCondLst>
                                            <p:cond delay="0"/>
                                          </p:stCondLst>
                                        </p:cTn>
                                        <p:tgtEl>
                                          <p:spTgt spid="267"/>
                                        </p:tgtEl>
                                        <p:attrNameLst>
                                          <p:attrName>style.visibility</p:attrName>
                                        </p:attrNameLst>
                                      </p:cBhvr>
                                      <p:to>
                                        <p:strVal val="visible"/>
                                      </p:to>
                                    </p:set>
                                    <p:anim calcmode="lin" valueType="num">
                                      <p:cBhvr additive="base">
                                        <p:cTn id="7" dur="750"/>
                                        <p:tgtEl>
                                          <p:spTgt spid="26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1000"/>
                                  </p:stCondLst>
                                  <p:childTnLst>
                                    <p:set>
                                      <p:cBhvr>
                                        <p:cTn id="9" dur="1" fill="hold">
                                          <p:stCondLst>
                                            <p:cond delay="0"/>
                                          </p:stCondLst>
                                        </p:cTn>
                                        <p:tgtEl>
                                          <p:spTgt spid="271"/>
                                        </p:tgtEl>
                                        <p:attrNameLst>
                                          <p:attrName>style.visibility</p:attrName>
                                        </p:attrNameLst>
                                      </p:cBhvr>
                                      <p:to>
                                        <p:strVal val="visible"/>
                                      </p:to>
                                    </p:set>
                                    <p:anim calcmode="lin" valueType="num">
                                      <p:cBhvr additive="base">
                                        <p:cTn id="10" dur="750"/>
                                        <p:tgtEl>
                                          <p:spTgt spid="27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1250"/>
                                  </p:stCondLst>
                                  <p:childTnLst>
                                    <p:set>
                                      <p:cBhvr>
                                        <p:cTn id="12" dur="1" fill="hold">
                                          <p:stCondLst>
                                            <p:cond delay="0"/>
                                          </p:stCondLst>
                                        </p:cTn>
                                        <p:tgtEl>
                                          <p:spTgt spid="268"/>
                                        </p:tgtEl>
                                        <p:attrNameLst>
                                          <p:attrName>style.visibility</p:attrName>
                                        </p:attrNameLst>
                                      </p:cBhvr>
                                      <p:to>
                                        <p:strVal val="visible"/>
                                      </p:to>
                                    </p:set>
                                    <p:anim calcmode="lin" valueType="num">
                                      <p:cBhvr additive="base">
                                        <p:cTn id="13" dur="750"/>
                                        <p:tgtEl>
                                          <p:spTgt spid="268"/>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1250"/>
                                  </p:stCondLst>
                                  <p:childTnLst>
                                    <p:set>
                                      <p:cBhvr>
                                        <p:cTn id="15" dur="1" fill="hold">
                                          <p:stCondLst>
                                            <p:cond delay="0"/>
                                          </p:stCondLst>
                                        </p:cTn>
                                        <p:tgtEl>
                                          <p:spTgt spid="272"/>
                                        </p:tgtEl>
                                        <p:attrNameLst>
                                          <p:attrName>style.visibility</p:attrName>
                                        </p:attrNameLst>
                                      </p:cBhvr>
                                      <p:to>
                                        <p:strVal val="visible"/>
                                      </p:to>
                                    </p:set>
                                    <p:anim calcmode="lin" valueType="num">
                                      <p:cBhvr additive="base">
                                        <p:cTn id="16" dur="750"/>
                                        <p:tgtEl>
                                          <p:spTgt spid="272"/>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1500"/>
                                  </p:stCondLst>
                                  <p:childTnLst>
                                    <p:set>
                                      <p:cBhvr>
                                        <p:cTn id="18" dur="1" fill="hold">
                                          <p:stCondLst>
                                            <p:cond delay="0"/>
                                          </p:stCondLst>
                                        </p:cTn>
                                        <p:tgtEl>
                                          <p:spTgt spid="269"/>
                                        </p:tgtEl>
                                        <p:attrNameLst>
                                          <p:attrName>style.visibility</p:attrName>
                                        </p:attrNameLst>
                                      </p:cBhvr>
                                      <p:to>
                                        <p:strVal val="visible"/>
                                      </p:to>
                                    </p:set>
                                    <p:anim calcmode="lin" valueType="num">
                                      <p:cBhvr additive="base">
                                        <p:cTn id="19" dur="750"/>
                                        <p:tgtEl>
                                          <p:spTgt spid="269"/>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1500"/>
                                  </p:stCondLst>
                                  <p:childTnLst>
                                    <p:set>
                                      <p:cBhvr>
                                        <p:cTn id="21" dur="1" fill="hold">
                                          <p:stCondLst>
                                            <p:cond delay="0"/>
                                          </p:stCondLst>
                                        </p:cTn>
                                        <p:tgtEl>
                                          <p:spTgt spid="273"/>
                                        </p:tgtEl>
                                        <p:attrNameLst>
                                          <p:attrName>style.visibility</p:attrName>
                                        </p:attrNameLst>
                                      </p:cBhvr>
                                      <p:to>
                                        <p:strVal val="visible"/>
                                      </p:to>
                                    </p:set>
                                    <p:anim calcmode="lin" valueType="num">
                                      <p:cBhvr additive="base">
                                        <p:cTn id="22" dur="750"/>
                                        <p:tgtEl>
                                          <p:spTgt spid="273"/>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1500"/>
                                  </p:stCondLst>
                                  <p:childTnLst>
                                    <p:set>
                                      <p:cBhvr>
                                        <p:cTn id="24" dur="1" fill="hold">
                                          <p:stCondLst>
                                            <p:cond delay="0"/>
                                          </p:stCondLst>
                                        </p:cTn>
                                        <p:tgtEl>
                                          <p:spTgt spid="270"/>
                                        </p:tgtEl>
                                        <p:attrNameLst>
                                          <p:attrName>style.visibility</p:attrName>
                                        </p:attrNameLst>
                                      </p:cBhvr>
                                      <p:to>
                                        <p:strVal val="visible"/>
                                      </p:to>
                                    </p:set>
                                    <p:anim calcmode="lin" valueType="num">
                                      <p:cBhvr additive="base">
                                        <p:cTn id="25" dur="1000"/>
                                        <p:tgtEl>
                                          <p:spTgt spid="270"/>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1500"/>
                                  </p:stCondLst>
                                  <p:childTnLst>
                                    <p:set>
                                      <p:cBhvr>
                                        <p:cTn id="27" dur="1" fill="hold">
                                          <p:stCondLst>
                                            <p:cond delay="0"/>
                                          </p:stCondLst>
                                        </p:cTn>
                                        <p:tgtEl>
                                          <p:spTgt spid="274"/>
                                        </p:tgtEl>
                                        <p:attrNameLst>
                                          <p:attrName>style.visibility</p:attrName>
                                        </p:attrNameLst>
                                      </p:cBhvr>
                                      <p:to>
                                        <p:strVal val="visible"/>
                                      </p:to>
                                    </p:set>
                                    <p:anim calcmode="lin" valueType="num">
                                      <p:cBhvr additive="base">
                                        <p:cTn id="28" dur="1000"/>
                                        <p:tgtEl>
                                          <p:spTgt spid="27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2_Title Slide">
  <p:cSld name="22_Title Slide">
    <p:spTree>
      <p:nvGrpSpPr>
        <p:cNvPr id="1" name="Shape 275"/>
        <p:cNvGrpSpPr/>
        <p:nvPr/>
      </p:nvGrpSpPr>
      <p:grpSpPr>
        <a:xfrm>
          <a:off x="0" y="0"/>
          <a:ext cx="0" cy="0"/>
          <a:chOff x="0" y="0"/>
          <a:chExt cx="0" cy="0"/>
        </a:xfrm>
      </p:grpSpPr>
      <p:sp>
        <p:nvSpPr>
          <p:cNvPr id="276" name="Google Shape;276;p44"/>
          <p:cNvSpPr/>
          <p:nvPr/>
        </p:nvSpPr>
        <p:spPr>
          <a:xfrm>
            <a:off x="5254113" y="0"/>
            <a:ext cx="3889800" cy="5143500"/>
          </a:xfrm>
          <a:prstGeom prst="rect">
            <a:avLst/>
          </a:prstGeom>
          <a:gradFill>
            <a:gsLst>
              <a:gs pos="0">
                <a:schemeClr val="accent1"/>
              </a:gs>
              <a:gs pos="11000">
                <a:schemeClr val="accent1"/>
              </a:gs>
              <a:gs pos="100000">
                <a:schemeClr val="accent4"/>
              </a:gs>
            </a:gsLst>
            <a:lin ang="2700006"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77" name="Google Shape;277;p44"/>
          <p:cNvSpPr>
            <a:spLocks noGrp="1"/>
          </p:cNvSpPr>
          <p:nvPr>
            <p:ph type="pic" idx="2"/>
          </p:nvPr>
        </p:nvSpPr>
        <p:spPr>
          <a:xfrm>
            <a:off x="5254113" y="2096739"/>
            <a:ext cx="2097900" cy="120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78" name="Google Shape;278;p44"/>
          <p:cNvSpPr>
            <a:spLocks noGrp="1"/>
          </p:cNvSpPr>
          <p:nvPr>
            <p:ph type="pic" idx="3"/>
          </p:nvPr>
        </p:nvSpPr>
        <p:spPr>
          <a:xfrm>
            <a:off x="814876" y="795688"/>
            <a:ext cx="2097900" cy="120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79" name="Google Shape;279;p44"/>
          <p:cNvSpPr>
            <a:spLocks noGrp="1"/>
          </p:cNvSpPr>
          <p:nvPr>
            <p:ph type="pic" idx="4"/>
          </p:nvPr>
        </p:nvSpPr>
        <p:spPr>
          <a:xfrm>
            <a:off x="814876" y="3397789"/>
            <a:ext cx="2097900" cy="120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6"/>
                                        </p:tgtEl>
                                        <p:attrNameLst>
                                          <p:attrName>style.visibility</p:attrName>
                                        </p:attrNameLst>
                                      </p:cBhvr>
                                      <p:to>
                                        <p:strVal val="visible"/>
                                      </p:to>
                                    </p:set>
                                    <p:anim calcmode="lin" valueType="num">
                                      <p:cBhvr additive="base">
                                        <p:cTn id="7" dur="750"/>
                                        <p:tgtEl>
                                          <p:spTgt spid="276"/>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1000"/>
                                  </p:stCondLst>
                                  <p:childTnLst>
                                    <p:set>
                                      <p:cBhvr>
                                        <p:cTn id="9" dur="1" fill="hold">
                                          <p:stCondLst>
                                            <p:cond delay="0"/>
                                          </p:stCondLst>
                                        </p:cTn>
                                        <p:tgtEl>
                                          <p:spTgt spid="278"/>
                                        </p:tgtEl>
                                        <p:attrNameLst>
                                          <p:attrName>style.visibility</p:attrName>
                                        </p:attrNameLst>
                                      </p:cBhvr>
                                      <p:to>
                                        <p:strVal val="visible"/>
                                      </p:to>
                                    </p:set>
                                    <p:animEffect transition="in" filter="fade">
                                      <p:cBhvr>
                                        <p:cTn id="10" dur="500"/>
                                        <p:tgtEl>
                                          <p:spTgt spid="278"/>
                                        </p:tgtEl>
                                      </p:cBhvr>
                                    </p:animEffect>
                                  </p:childTnLst>
                                </p:cTn>
                              </p:par>
                              <p:par>
                                <p:cTn id="11" presetID="10" presetClass="entr" presetSubtype="0" fill="hold" nodeType="withEffect">
                                  <p:stCondLst>
                                    <p:cond delay="1250"/>
                                  </p:stCondLst>
                                  <p:childTnLst>
                                    <p:set>
                                      <p:cBhvr>
                                        <p:cTn id="12" dur="1" fill="hold">
                                          <p:stCondLst>
                                            <p:cond delay="0"/>
                                          </p:stCondLst>
                                        </p:cTn>
                                        <p:tgtEl>
                                          <p:spTgt spid="277"/>
                                        </p:tgtEl>
                                        <p:attrNameLst>
                                          <p:attrName>style.visibility</p:attrName>
                                        </p:attrNameLst>
                                      </p:cBhvr>
                                      <p:to>
                                        <p:strVal val="visible"/>
                                      </p:to>
                                    </p:set>
                                    <p:animEffect transition="in" filter="fade">
                                      <p:cBhvr>
                                        <p:cTn id="13" dur="500"/>
                                        <p:tgtEl>
                                          <p:spTgt spid="277"/>
                                        </p:tgtEl>
                                      </p:cBhvr>
                                    </p:animEffect>
                                  </p:childTnLst>
                                </p:cTn>
                              </p:par>
                              <p:par>
                                <p:cTn id="14" presetID="10" presetClass="entr" presetSubtype="0" fill="hold" nodeType="withEffect">
                                  <p:stCondLst>
                                    <p:cond delay="1500"/>
                                  </p:stCondLst>
                                  <p:childTnLst>
                                    <p:set>
                                      <p:cBhvr>
                                        <p:cTn id="15" dur="1" fill="hold">
                                          <p:stCondLst>
                                            <p:cond delay="0"/>
                                          </p:stCondLst>
                                        </p:cTn>
                                        <p:tgtEl>
                                          <p:spTgt spid="279"/>
                                        </p:tgtEl>
                                        <p:attrNameLst>
                                          <p:attrName>style.visibility</p:attrName>
                                        </p:attrNameLst>
                                      </p:cBhvr>
                                      <p:to>
                                        <p:strVal val="visible"/>
                                      </p:to>
                                    </p:set>
                                    <p:animEffect transition="in" filter="fade">
                                      <p:cBhvr>
                                        <p:cTn id="16"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3_Title Slide">
  <p:cSld name="23_Title Slide">
    <p:spTree>
      <p:nvGrpSpPr>
        <p:cNvPr id="1" name="Shape 280"/>
        <p:cNvGrpSpPr/>
        <p:nvPr/>
      </p:nvGrpSpPr>
      <p:grpSpPr>
        <a:xfrm>
          <a:off x="0" y="0"/>
          <a:ext cx="0" cy="0"/>
          <a:chOff x="0" y="0"/>
          <a:chExt cx="0" cy="0"/>
        </a:xfrm>
      </p:grpSpPr>
      <p:sp>
        <p:nvSpPr>
          <p:cNvPr id="281" name="Google Shape;281;p45"/>
          <p:cNvSpPr>
            <a:spLocks noGrp="1"/>
          </p:cNvSpPr>
          <p:nvPr>
            <p:ph type="pic" idx="2"/>
          </p:nvPr>
        </p:nvSpPr>
        <p:spPr>
          <a:xfrm>
            <a:off x="0" y="2013155"/>
            <a:ext cx="1828800" cy="2250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82" name="Google Shape;282;p45"/>
          <p:cNvSpPr>
            <a:spLocks noGrp="1"/>
          </p:cNvSpPr>
          <p:nvPr>
            <p:ph type="pic" idx="3"/>
          </p:nvPr>
        </p:nvSpPr>
        <p:spPr>
          <a:xfrm>
            <a:off x="0" y="862781"/>
            <a:ext cx="1828800" cy="1150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83" name="Google Shape;283;p45"/>
          <p:cNvSpPr>
            <a:spLocks noGrp="1"/>
          </p:cNvSpPr>
          <p:nvPr>
            <p:ph type="pic" idx="4"/>
          </p:nvPr>
        </p:nvSpPr>
        <p:spPr>
          <a:xfrm>
            <a:off x="1828800" y="3130346"/>
            <a:ext cx="1828800" cy="11337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84" name="Google Shape;284;p45"/>
          <p:cNvSpPr>
            <a:spLocks noGrp="1"/>
          </p:cNvSpPr>
          <p:nvPr>
            <p:ph type="pic" idx="5"/>
          </p:nvPr>
        </p:nvSpPr>
        <p:spPr>
          <a:xfrm>
            <a:off x="1828800" y="862780"/>
            <a:ext cx="1828800" cy="22677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85" name="Google Shape;285;p45"/>
          <p:cNvSpPr>
            <a:spLocks noGrp="1"/>
          </p:cNvSpPr>
          <p:nvPr>
            <p:ph type="pic" idx="6"/>
          </p:nvPr>
        </p:nvSpPr>
        <p:spPr>
          <a:xfrm>
            <a:off x="3657600" y="2571750"/>
            <a:ext cx="1828800" cy="1692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86" name="Google Shape;286;p45"/>
          <p:cNvSpPr>
            <a:spLocks noGrp="1"/>
          </p:cNvSpPr>
          <p:nvPr>
            <p:ph type="pic" idx="7"/>
          </p:nvPr>
        </p:nvSpPr>
        <p:spPr>
          <a:xfrm>
            <a:off x="3657600" y="862781"/>
            <a:ext cx="1828800" cy="17091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87" name="Google Shape;287;p45"/>
          <p:cNvSpPr>
            <a:spLocks noGrp="1"/>
          </p:cNvSpPr>
          <p:nvPr>
            <p:ph type="pic" idx="8"/>
          </p:nvPr>
        </p:nvSpPr>
        <p:spPr>
          <a:xfrm>
            <a:off x="5486400" y="2013155"/>
            <a:ext cx="1828800" cy="2250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88" name="Google Shape;288;p45"/>
          <p:cNvSpPr>
            <a:spLocks noGrp="1"/>
          </p:cNvSpPr>
          <p:nvPr>
            <p:ph type="pic" idx="9"/>
          </p:nvPr>
        </p:nvSpPr>
        <p:spPr>
          <a:xfrm>
            <a:off x="5486400" y="862781"/>
            <a:ext cx="1828800" cy="1150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89" name="Google Shape;289;p45"/>
          <p:cNvSpPr>
            <a:spLocks noGrp="1"/>
          </p:cNvSpPr>
          <p:nvPr>
            <p:ph type="pic" idx="13"/>
          </p:nvPr>
        </p:nvSpPr>
        <p:spPr>
          <a:xfrm>
            <a:off x="7315200" y="862781"/>
            <a:ext cx="1828800" cy="22677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90" name="Google Shape;290;p45"/>
          <p:cNvSpPr>
            <a:spLocks noGrp="1"/>
          </p:cNvSpPr>
          <p:nvPr>
            <p:ph type="pic" idx="14"/>
          </p:nvPr>
        </p:nvSpPr>
        <p:spPr>
          <a:xfrm>
            <a:off x="7315200" y="3130346"/>
            <a:ext cx="1828800" cy="11337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fade">
                                      <p:cBhvr>
                                        <p:cTn id="7" dur="250"/>
                                        <p:tgtEl>
                                          <p:spTgt spid="282"/>
                                        </p:tgtEl>
                                      </p:cBhvr>
                                    </p:animEffect>
                                  </p:childTnLst>
                                </p:cTn>
                              </p:par>
                              <p:par>
                                <p:cTn id="8" presetID="10" presetClass="entr" presetSubtype="0" fill="hold" nodeType="withEffect">
                                  <p:stCondLst>
                                    <p:cond delay="250"/>
                                  </p:stCondLst>
                                  <p:childTnLst>
                                    <p:set>
                                      <p:cBhvr>
                                        <p:cTn id="9" dur="1" fill="hold">
                                          <p:stCondLst>
                                            <p:cond delay="0"/>
                                          </p:stCondLst>
                                        </p:cTn>
                                        <p:tgtEl>
                                          <p:spTgt spid="283"/>
                                        </p:tgtEl>
                                        <p:attrNameLst>
                                          <p:attrName>style.visibility</p:attrName>
                                        </p:attrNameLst>
                                      </p:cBhvr>
                                      <p:to>
                                        <p:strVal val="visible"/>
                                      </p:to>
                                    </p:set>
                                    <p:animEffect transition="in" filter="fade">
                                      <p:cBhvr>
                                        <p:cTn id="10" dur="250"/>
                                        <p:tgtEl>
                                          <p:spTgt spid="283"/>
                                        </p:tgtEl>
                                      </p:cBhvr>
                                    </p:animEffect>
                                  </p:childTnLst>
                                </p:cTn>
                              </p:par>
                              <p:par>
                                <p:cTn id="11" presetID="10" presetClass="entr" presetSubtype="0" fill="hold" nodeType="withEffect">
                                  <p:stCondLst>
                                    <p:cond delay="500"/>
                                  </p:stCondLst>
                                  <p:childTnLst>
                                    <p:set>
                                      <p:cBhvr>
                                        <p:cTn id="12" dur="1" fill="hold">
                                          <p:stCondLst>
                                            <p:cond delay="0"/>
                                          </p:stCondLst>
                                        </p:cTn>
                                        <p:tgtEl>
                                          <p:spTgt spid="288"/>
                                        </p:tgtEl>
                                        <p:attrNameLst>
                                          <p:attrName>style.visibility</p:attrName>
                                        </p:attrNameLst>
                                      </p:cBhvr>
                                      <p:to>
                                        <p:strVal val="visible"/>
                                      </p:to>
                                    </p:set>
                                    <p:animEffect transition="in" filter="fade">
                                      <p:cBhvr>
                                        <p:cTn id="13" dur="250"/>
                                        <p:tgtEl>
                                          <p:spTgt spid="288"/>
                                        </p:tgtEl>
                                      </p:cBhvr>
                                    </p:animEffect>
                                  </p:childTnLst>
                                </p:cTn>
                              </p:par>
                              <p:par>
                                <p:cTn id="14" presetID="10" presetClass="entr" presetSubtype="0" fill="hold" nodeType="withEffect">
                                  <p:stCondLst>
                                    <p:cond delay="750"/>
                                  </p:stCondLst>
                                  <p:childTnLst>
                                    <p:set>
                                      <p:cBhvr>
                                        <p:cTn id="15" dur="1" fill="hold">
                                          <p:stCondLst>
                                            <p:cond delay="0"/>
                                          </p:stCondLst>
                                        </p:cTn>
                                        <p:tgtEl>
                                          <p:spTgt spid="285"/>
                                        </p:tgtEl>
                                        <p:attrNameLst>
                                          <p:attrName>style.visibility</p:attrName>
                                        </p:attrNameLst>
                                      </p:cBhvr>
                                      <p:to>
                                        <p:strVal val="visible"/>
                                      </p:to>
                                    </p:set>
                                    <p:animEffect transition="in" filter="fade">
                                      <p:cBhvr>
                                        <p:cTn id="16" dur="250"/>
                                        <p:tgtEl>
                                          <p:spTgt spid="285"/>
                                        </p:tgtEl>
                                      </p:cBhvr>
                                    </p:animEffect>
                                  </p:childTnLst>
                                </p:cTn>
                              </p:par>
                              <p:par>
                                <p:cTn id="17" presetID="10" presetClass="entr" presetSubtype="0" fill="hold" nodeType="withEffect">
                                  <p:stCondLst>
                                    <p:cond delay="750"/>
                                  </p:stCondLst>
                                  <p:childTnLst>
                                    <p:set>
                                      <p:cBhvr>
                                        <p:cTn id="18" dur="1" fill="hold">
                                          <p:stCondLst>
                                            <p:cond delay="0"/>
                                          </p:stCondLst>
                                        </p:cTn>
                                        <p:tgtEl>
                                          <p:spTgt spid="289"/>
                                        </p:tgtEl>
                                        <p:attrNameLst>
                                          <p:attrName>style.visibility</p:attrName>
                                        </p:attrNameLst>
                                      </p:cBhvr>
                                      <p:to>
                                        <p:strVal val="visible"/>
                                      </p:to>
                                    </p:set>
                                    <p:animEffect transition="in" filter="fade">
                                      <p:cBhvr>
                                        <p:cTn id="19" dur="250"/>
                                        <p:tgtEl>
                                          <p:spTgt spid="289"/>
                                        </p:tgtEl>
                                      </p:cBhvr>
                                    </p:animEffect>
                                  </p:childTnLst>
                                </p:cTn>
                              </p:par>
                              <p:par>
                                <p:cTn id="20" presetID="10" presetClass="entr" presetSubtype="0" fill="hold" nodeType="withEffect">
                                  <p:stCondLst>
                                    <p:cond delay="1000"/>
                                  </p:stCondLst>
                                  <p:childTnLst>
                                    <p:set>
                                      <p:cBhvr>
                                        <p:cTn id="21" dur="1" fill="hold">
                                          <p:stCondLst>
                                            <p:cond delay="0"/>
                                          </p:stCondLst>
                                        </p:cTn>
                                        <p:tgtEl>
                                          <p:spTgt spid="284"/>
                                        </p:tgtEl>
                                        <p:attrNameLst>
                                          <p:attrName>style.visibility</p:attrName>
                                        </p:attrNameLst>
                                      </p:cBhvr>
                                      <p:to>
                                        <p:strVal val="visible"/>
                                      </p:to>
                                    </p:set>
                                    <p:animEffect transition="in" filter="fade">
                                      <p:cBhvr>
                                        <p:cTn id="22" dur="250"/>
                                        <p:tgtEl>
                                          <p:spTgt spid="284"/>
                                        </p:tgtEl>
                                      </p:cBhvr>
                                    </p:animEffect>
                                  </p:childTnLst>
                                </p:cTn>
                              </p:par>
                              <p:par>
                                <p:cTn id="23" presetID="10" presetClass="entr" presetSubtype="0" fill="hold" nodeType="withEffect">
                                  <p:stCondLst>
                                    <p:cond delay="1250"/>
                                  </p:stCondLst>
                                  <p:childTnLst>
                                    <p:set>
                                      <p:cBhvr>
                                        <p:cTn id="24" dur="1" fill="hold">
                                          <p:stCondLst>
                                            <p:cond delay="0"/>
                                          </p:stCondLst>
                                        </p:cTn>
                                        <p:tgtEl>
                                          <p:spTgt spid="290"/>
                                        </p:tgtEl>
                                        <p:attrNameLst>
                                          <p:attrName>style.visibility</p:attrName>
                                        </p:attrNameLst>
                                      </p:cBhvr>
                                      <p:to>
                                        <p:strVal val="visible"/>
                                      </p:to>
                                    </p:set>
                                    <p:animEffect transition="in" filter="fade">
                                      <p:cBhvr>
                                        <p:cTn id="25" dur="250"/>
                                        <p:tgtEl>
                                          <p:spTgt spid="290"/>
                                        </p:tgtEl>
                                      </p:cBhvr>
                                    </p:animEffect>
                                  </p:childTnLst>
                                </p:cTn>
                              </p:par>
                              <p:par>
                                <p:cTn id="26" presetID="10" presetClass="entr" presetSubtype="0" fill="hold" nodeType="withEffect">
                                  <p:stCondLst>
                                    <p:cond delay="1500"/>
                                  </p:stCondLst>
                                  <p:childTnLst>
                                    <p:set>
                                      <p:cBhvr>
                                        <p:cTn id="27" dur="1" fill="hold">
                                          <p:stCondLst>
                                            <p:cond delay="0"/>
                                          </p:stCondLst>
                                        </p:cTn>
                                        <p:tgtEl>
                                          <p:spTgt spid="286"/>
                                        </p:tgtEl>
                                        <p:attrNameLst>
                                          <p:attrName>style.visibility</p:attrName>
                                        </p:attrNameLst>
                                      </p:cBhvr>
                                      <p:to>
                                        <p:strVal val="visible"/>
                                      </p:to>
                                    </p:set>
                                    <p:animEffect transition="in" filter="fade">
                                      <p:cBhvr>
                                        <p:cTn id="28" dur="250"/>
                                        <p:tgtEl>
                                          <p:spTgt spid="286"/>
                                        </p:tgtEl>
                                      </p:cBhvr>
                                    </p:animEffect>
                                  </p:childTnLst>
                                </p:cTn>
                              </p:par>
                              <p:par>
                                <p:cTn id="29" presetID="10" presetClass="entr" presetSubtype="0" fill="hold" nodeType="withEffect">
                                  <p:stCondLst>
                                    <p:cond delay="1750"/>
                                  </p:stCondLst>
                                  <p:childTnLst>
                                    <p:set>
                                      <p:cBhvr>
                                        <p:cTn id="30" dur="1" fill="hold">
                                          <p:stCondLst>
                                            <p:cond delay="0"/>
                                          </p:stCondLst>
                                        </p:cTn>
                                        <p:tgtEl>
                                          <p:spTgt spid="281"/>
                                        </p:tgtEl>
                                        <p:attrNameLst>
                                          <p:attrName>style.visibility</p:attrName>
                                        </p:attrNameLst>
                                      </p:cBhvr>
                                      <p:to>
                                        <p:strVal val="visible"/>
                                      </p:to>
                                    </p:set>
                                    <p:animEffect transition="in" filter="fade">
                                      <p:cBhvr>
                                        <p:cTn id="31" dur="250"/>
                                        <p:tgtEl>
                                          <p:spTgt spid="281"/>
                                        </p:tgtEl>
                                      </p:cBhvr>
                                    </p:animEffect>
                                  </p:childTnLst>
                                </p:cTn>
                              </p:par>
                              <p:par>
                                <p:cTn id="32" presetID="10" presetClass="entr" presetSubtype="0" fill="hold" nodeType="withEffect">
                                  <p:stCondLst>
                                    <p:cond delay="2000"/>
                                  </p:stCondLst>
                                  <p:childTnLst>
                                    <p:set>
                                      <p:cBhvr>
                                        <p:cTn id="33" dur="1" fill="hold">
                                          <p:stCondLst>
                                            <p:cond delay="0"/>
                                          </p:stCondLst>
                                        </p:cTn>
                                        <p:tgtEl>
                                          <p:spTgt spid="287"/>
                                        </p:tgtEl>
                                        <p:attrNameLst>
                                          <p:attrName>style.visibility</p:attrName>
                                        </p:attrNameLst>
                                      </p:cBhvr>
                                      <p:to>
                                        <p:strVal val="visible"/>
                                      </p:to>
                                    </p:set>
                                    <p:animEffect transition="in" filter="fade">
                                      <p:cBhvr>
                                        <p:cTn id="34" dur="25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4_Title Slide">
  <p:cSld name="24_Title Slide">
    <p:spTree>
      <p:nvGrpSpPr>
        <p:cNvPr id="1" name="Shape 291"/>
        <p:cNvGrpSpPr/>
        <p:nvPr/>
      </p:nvGrpSpPr>
      <p:grpSpPr>
        <a:xfrm>
          <a:off x="0" y="0"/>
          <a:ext cx="0" cy="0"/>
          <a:chOff x="0" y="0"/>
          <a:chExt cx="0" cy="0"/>
        </a:xfrm>
      </p:grpSpPr>
      <p:sp>
        <p:nvSpPr>
          <p:cNvPr id="292" name="Google Shape;292;p46"/>
          <p:cNvSpPr>
            <a:spLocks noGrp="1"/>
          </p:cNvSpPr>
          <p:nvPr>
            <p:ph type="pic" idx="2"/>
          </p:nvPr>
        </p:nvSpPr>
        <p:spPr>
          <a:xfrm>
            <a:off x="2594610" y="2114550"/>
            <a:ext cx="1840200" cy="1428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93" name="Google Shape;293;p46"/>
          <p:cNvSpPr>
            <a:spLocks noGrp="1"/>
          </p:cNvSpPr>
          <p:nvPr>
            <p:ph type="pic" idx="3"/>
          </p:nvPr>
        </p:nvSpPr>
        <p:spPr>
          <a:xfrm>
            <a:off x="4720590" y="1394460"/>
            <a:ext cx="1840200" cy="1428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94" name="Google Shape;294;p46"/>
          <p:cNvSpPr>
            <a:spLocks noGrp="1"/>
          </p:cNvSpPr>
          <p:nvPr>
            <p:ph type="pic" idx="4"/>
          </p:nvPr>
        </p:nvSpPr>
        <p:spPr>
          <a:xfrm>
            <a:off x="6846570" y="674370"/>
            <a:ext cx="1840200" cy="1428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500"/>
                                        <p:tgtEl>
                                          <p:spTgt spid="292"/>
                                        </p:tgtEl>
                                      </p:cBhvr>
                                    </p:animEffect>
                                  </p:childTnLst>
                                </p:cTn>
                              </p:par>
                              <p:par>
                                <p:cTn id="8" presetID="10" presetClass="entr" presetSubtype="0" fill="hold" nodeType="withEffect">
                                  <p:stCondLst>
                                    <p:cond delay="1250"/>
                                  </p:stCondLst>
                                  <p:childTnLst>
                                    <p:set>
                                      <p:cBhvr>
                                        <p:cTn id="9" dur="1" fill="hold">
                                          <p:stCondLst>
                                            <p:cond delay="0"/>
                                          </p:stCondLst>
                                        </p:cTn>
                                        <p:tgtEl>
                                          <p:spTgt spid="293"/>
                                        </p:tgtEl>
                                        <p:attrNameLst>
                                          <p:attrName>style.visibility</p:attrName>
                                        </p:attrNameLst>
                                      </p:cBhvr>
                                      <p:to>
                                        <p:strVal val="visible"/>
                                      </p:to>
                                    </p:set>
                                    <p:animEffect transition="in" filter="fade">
                                      <p:cBhvr>
                                        <p:cTn id="10" dur="500"/>
                                        <p:tgtEl>
                                          <p:spTgt spid="293"/>
                                        </p:tgtEl>
                                      </p:cBhvr>
                                    </p:animEffect>
                                  </p:childTnLst>
                                </p:cTn>
                              </p:par>
                              <p:par>
                                <p:cTn id="11" presetID="10" presetClass="entr" presetSubtype="0" fill="hold" nodeType="withEffect">
                                  <p:stCondLst>
                                    <p:cond delay="1500"/>
                                  </p:stCondLst>
                                  <p:childTnLst>
                                    <p:set>
                                      <p:cBhvr>
                                        <p:cTn id="12" dur="1" fill="hold">
                                          <p:stCondLst>
                                            <p:cond delay="0"/>
                                          </p:stCondLst>
                                        </p:cTn>
                                        <p:tgtEl>
                                          <p:spTgt spid="294"/>
                                        </p:tgtEl>
                                        <p:attrNameLst>
                                          <p:attrName>style.visibility</p:attrName>
                                        </p:attrNameLst>
                                      </p:cBhvr>
                                      <p:to>
                                        <p:strVal val="visible"/>
                                      </p:to>
                                    </p:set>
                                    <p:animEffect transition="in" filter="fade">
                                      <p:cBhvr>
                                        <p:cTn id="13" dur="5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6_Title Slide">
  <p:cSld name="26_Title Slide">
    <p:spTree>
      <p:nvGrpSpPr>
        <p:cNvPr id="1" name="Shape 295"/>
        <p:cNvGrpSpPr/>
        <p:nvPr/>
      </p:nvGrpSpPr>
      <p:grpSpPr>
        <a:xfrm>
          <a:off x="0" y="0"/>
          <a:ext cx="0" cy="0"/>
          <a:chOff x="0" y="0"/>
          <a:chExt cx="0" cy="0"/>
        </a:xfrm>
      </p:grpSpPr>
      <p:sp>
        <p:nvSpPr>
          <p:cNvPr id="296" name="Google Shape;296;p47"/>
          <p:cNvSpPr>
            <a:spLocks noGrp="1"/>
          </p:cNvSpPr>
          <p:nvPr>
            <p:ph type="pic" idx="2"/>
          </p:nvPr>
        </p:nvSpPr>
        <p:spPr>
          <a:xfrm>
            <a:off x="1002891" y="1803733"/>
            <a:ext cx="1980000" cy="161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97" name="Google Shape;297;p47"/>
          <p:cNvSpPr>
            <a:spLocks noGrp="1"/>
          </p:cNvSpPr>
          <p:nvPr>
            <p:ph type="pic" idx="3"/>
          </p:nvPr>
        </p:nvSpPr>
        <p:spPr>
          <a:xfrm>
            <a:off x="3582016" y="1626010"/>
            <a:ext cx="1980000" cy="2190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98" name="Google Shape;298;p47"/>
          <p:cNvSpPr>
            <a:spLocks noGrp="1"/>
          </p:cNvSpPr>
          <p:nvPr>
            <p:ph type="pic" idx="4"/>
          </p:nvPr>
        </p:nvSpPr>
        <p:spPr>
          <a:xfrm>
            <a:off x="6161140" y="1803733"/>
            <a:ext cx="1980000" cy="161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96"/>
                                        </p:tgtEl>
                                        <p:attrNameLst>
                                          <p:attrName>style.visibility</p:attrName>
                                        </p:attrNameLst>
                                      </p:cBhvr>
                                      <p:to>
                                        <p:strVal val="visible"/>
                                      </p:to>
                                    </p:set>
                                    <p:anim calcmode="lin" valueType="num">
                                      <p:cBhvr additive="base">
                                        <p:cTn id="7" dur="750"/>
                                        <p:tgtEl>
                                          <p:spTgt spid="296"/>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97"/>
                                        </p:tgtEl>
                                        <p:attrNameLst>
                                          <p:attrName>style.visibility</p:attrName>
                                        </p:attrNameLst>
                                      </p:cBhvr>
                                      <p:to>
                                        <p:strVal val="visible"/>
                                      </p:to>
                                    </p:set>
                                    <p:anim calcmode="lin" valueType="num">
                                      <p:cBhvr additive="base">
                                        <p:cTn id="10" dur="1250"/>
                                        <p:tgtEl>
                                          <p:spTgt spid="297"/>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298"/>
                                        </p:tgtEl>
                                        <p:attrNameLst>
                                          <p:attrName>style.visibility</p:attrName>
                                        </p:attrNameLst>
                                      </p:cBhvr>
                                      <p:to>
                                        <p:strVal val="visible"/>
                                      </p:to>
                                    </p:set>
                                    <p:anim calcmode="lin" valueType="num">
                                      <p:cBhvr additive="base">
                                        <p:cTn id="13" dur="750"/>
                                        <p:tgtEl>
                                          <p:spTgt spid="2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27_Title Slide">
  <p:cSld name="27_Title Slide">
    <p:bg>
      <p:bgPr>
        <a:solidFill>
          <a:srgbClr val="F5F8F9"/>
        </a:solidFill>
        <a:effectLst/>
      </p:bgPr>
    </p:bg>
    <p:spTree>
      <p:nvGrpSpPr>
        <p:cNvPr id="1" name="Shape 299"/>
        <p:cNvGrpSpPr/>
        <p:nvPr/>
      </p:nvGrpSpPr>
      <p:grpSpPr>
        <a:xfrm>
          <a:off x="0" y="0"/>
          <a:ext cx="0" cy="0"/>
          <a:chOff x="0" y="0"/>
          <a:chExt cx="0" cy="0"/>
        </a:xfrm>
      </p:grpSpPr>
      <p:sp>
        <p:nvSpPr>
          <p:cNvPr id="300" name="Google Shape;300;p48"/>
          <p:cNvSpPr/>
          <p:nvPr/>
        </p:nvSpPr>
        <p:spPr>
          <a:xfrm>
            <a:off x="4253008" y="0"/>
            <a:ext cx="4890900" cy="5143500"/>
          </a:xfrm>
          <a:prstGeom prst="rect">
            <a:avLst/>
          </a:prstGeom>
          <a:gradFill>
            <a:gsLst>
              <a:gs pos="0">
                <a:schemeClr val="accent1"/>
              </a:gs>
              <a:gs pos="6000">
                <a:schemeClr val="accent1"/>
              </a:gs>
              <a:gs pos="100000">
                <a:schemeClr val="accent4"/>
              </a:gs>
            </a:gsLst>
            <a:lin ang="2700006"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01" name="Google Shape;301;p48"/>
          <p:cNvSpPr/>
          <p:nvPr/>
        </p:nvSpPr>
        <p:spPr>
          <a:xfrm>
            <a:off x="374756" y="334469"/>
            <a:ext cx="8394600" cy="4474500"/>
          </a:xfrm>
          <a:prstGeom prst="rect">
            <a:avLst/>
          </a:prstGeom>
          <a:solidFill>
            <a:schemeClr val="lt1"/>
          </a:solidFill>
          <a:ln>
            <a:noFill/>
          </a:ln>
          <a:effectLst>
            <a:outerShdw blurRad="152400" dist="50800" dir="2700000" algn="tl" rotWithShape="0">
              <a:srgbClr val="000000">
                <a:alpha val="2196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02" name="Google Shape;302;p48"/>
          <p:cNvSpPr>
            <a:spLocks noGrp="1"/>
          </p:cNvSpPr>
          <p:nvPr>
            <p:ph type="pic" idx="2"/>
          </p:nvPr>
        </p:nvSpPr>
        <p:spPr>
          <a:xfrm>
            <a:off x="824009" y="857249"/>
            <a:ext cx="3429000" cy="3429000"/>
          </a:xfrm>
          <a:prstGeom prst="rect">
            <a:avLst/>
          </a:prstGeom>
          <a:noFill/>
          <a:ln>
            <a:noFill/>
          </a:ln>
          <a:effectLst>
            <a:outerShdw blurRad="571500" sx="89000" sy="89000" algn="ctr" rotWithShape="0">
              <a:srgbClr val="000000">
                <a:alpha val="4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00"/>
                                        </p:tgtEl>
                                        <p:attrNameLst>
                                          <p:attrName>style.visibility</p:attrName>
                                        </p:attrNameLst>
                                      </p:cBhvr>
                                      <p:to>
                                        <p:strVal val="visible"/>
                                      </p:to>
                                    </p:set>
                                    <p:anim calcmode="lin" valueType="num">
                                      <p:cBhvr additive="base">
                                        <p:cTn id="7" dur="750"/>
                                        <p:tgtEl>
                                          <p:spTgt spid="30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01"/>
                                        </p:tgtEl>
                                        <p:attrNameLst>
                                          <p:attrName>style.visibility</p:attrName>
                                        </p:attrNameLst>
                                      </p:cBhvr>
                                      <p:to>
                                        <p:strVal val="visible"/>
                                      </p:to>
                                    </p:set>
                                    <p:anim calcmode="lin" valueType="num">
                                      <p:cBhvr additive="base">
                                        <p:cTn id="10" dur="750"/>
                                        <p:tgtEl>
                                          <p:spTgt spid="301"/>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750"/>
                                  </p:stCondLst>
                                  <p:childTnLst>
                                    <p:set>
                                      <p:cBhvr>
                                        <p:cTn id="12" dur="1" fill="hold">
                                          <p:stCondLst>
                                            <p:cond delay="0"/>
                                          </p:stCondLst>
                                        </p:cTn>
                                        <p:tgtEl>
                                          <p:spTgt spid="302"/>
                                        </p:tgtEl>
                                        <p:attrNameLst>
                                          <p:attrName>style.visibility</p:attrName>
                                        </p:attrNameLst>
                                      </p:cBhvr>
                                      <p:to>
                                        <p:strVal val="visible"/>
                                      </p:to>
                                    </p:set>
                                    <p:animEffect transition="in" filter="fade">
                                      <p:cBhvr>
                                        <p:cTn id="13" dur="5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8_Title Slide">
  <p:cSld name="28_Title Slide">
    <p:spTree>
      <p:nvGrpSpPr>
        <p:cNvPr id="1" name="Shape 303"/>
        <p:cNvGrpSpPr/>
        <p:nvPr/>
      </p:nvGrpSpPr>
      <p:grpSpPr>
        <a:xfrm>
          <a:off x="0" y="0"/>
          <a:ext cx="0" cy="0"/>
          <a:chOff x="0" y="0"/>
          <a:chExt cx="0" cy="0"/>
        </a:xfrm>
      </p:grpSpPr>
      <p:sp>
        <p:nvSpPr>
          <p:cNvPr id="304" name="Google Shape;304;p49"/>
          <p:cNvSpPr>
            <a:spLocks noGrp="1"/>
          </p:cNvSpPr>
          <p:nvPr>
            <p:ph type="pic" idx="2"/>
          </p:nvPr>
        </p:nvSpPr>
        <p:spPr>
          <a:xfrm>
            <a:off x="0" y="0"/>
            <a:ext cx="9144000" cy="5143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05" name="Google Shape;305;p49"/>
          <p:cNvSpPr>
            <a:spLocks noGrp="1"/>
          </p:cNvSpPr>
          <p:nvPr>
            <p:ph type="pic" idx="3"/>
          </p:nvPr>
        </p:nvSpPr>
        <p:spPr>
          <a:xfrm>
            <a:off x="1148300" y="3095117"/>
            <a:ext cx="1723800" cy="1413900"/>
          </a:xfrm>
          <a:prstGeom prst="rect">
            <a:avLst/>
          </a:prstGeom>
          <a:noFill/>
          <a:ln>
            <a:noFill/>
          </a:ln>
          <a:effectLst>
            <a:outerShdw blurRad="812800" dist="469900" dir="2700000" sx="93000" sy="93000" algn="tl" rotWithShape="0">
              <a:srgbClr val="000000">
                <a:alpha val="40000"/>
              </a:srgbClr>
            </a:outerShdw>
          </a:effectLst>
        </p:spPr>
        <p:txBody>
          <a:bodyPr spcFirstLastPara="1" wrap="square" lIns="68575" tIns="34275" rIns="68575" bIns="34275" anchor="t" anchorCtr="0">
            <a:noAutofit/>
          </a:bodyPr>
          <a:lstStyle>
            <a:lvl1pPr marR="0" lvl="0" algn="ctr"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06" name="Google Shape;306;p49"/>
          <p:cNvSpPr>
            <a:spLocks noGrp="1"/>
          </p:cNvSpPr>
          <p:nvPr>
            <p:ph type="pic" idx="4"/>
          </p:nvPr>
        </p:nvSpPr>
        <p:spPr>
          <a:xfrm>
            <a:off x="3114328" y="3095117"/>
            <a:ext cx="1723800" cy="1413900"/>
          </a:xfrm>
          <a:prstGeom prst="rect">
            <a:avLst/>
          </a:prstGeom>
          <a:noFill/>
          <a:ln>
            <a:noFill/>
          </a:ln>
          <a:effectLst>
            <a:outerShdw blurRad="812800" dist="469900" dir="2700000" sx="93000" sy="93000" algn="tl" rotWithShape="0">
              <a:srgbClr val="000000">
                <a:alpha val="40000"/>
              </a:srgbClr>
            </a:outerShdw>
          </a:effectLst>
        </p:spPr>
        <p:txBody>
          <a:bodyPr spcFirstLastPara="1" wrap="square" lIns="68575" tIns="34275" rIns="68575" bIns="34275" anchor="t" anchorCtr="0">
            <a:noAutofit/>
          </a:bodyPr>
          <a:lstStyle>
            <a:lvl1pPr marR="0" lvl="0" algn="ctr"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07" name="Google Shape;307;p49"/>
          <p:cNvSpPr>
            <a:spLocks noGrp="1"/>
          </p:cNvSpPr>
          <p:nvPr>
            <p:ph type="pic" idx="5"/>
          </p:nvPr>
        </p:nvSpPr>
        <p:spPr>
          <a:xfrm>
            <a:off x="5080358" y="3095117"/>
            <a:ext cx="1723800" cy="1413900"/>
          </a:xfrm>
          <a:prstGeom prst="rect">
            <a:avLst/>
          </a:prstGeom>
          <a:noFill/>
          <a:ln>
            <a:noFill/>
          </a:ln>
          <a:effectLst>
            <a:outerShdw blurRad="812800" dist="469900" dir="2700000" sx="93000" sy="93000" algn="tl" rotWithShape="0">
              <a:srgbClr val="000000">
                <a:alpha val="40000"/>
              </a:srgbClr>
            </a:outerShdw>
          </a:effectLst>
        </p:spPr>
        <p:txBody>
          <a:bodyPr spcFirstLastPara="1" wrap="square" lIns="68575" tIns="34275" rIns="68575" bIns="34275" anchor="t" anchorCtr="0">
            <a:noAutofit/>
          </a:bodyPr>
          <a:lstStyle>
            <a:lvl1pPr marR="0" lvl="0" algn="ctr"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4"/>
                                        </p:tgtEl>
                                        <p:attrNameLst>
                                          <p:attrName>style.visibility</p:attrName>
                                        </p:attrNameLst>
                                      </p:cBhvr>
                                      <p:to>
                                        <p:strVal val="visible"/>
                                      </p:to>
                                    </p:set>
                                    <p:anim calcmode="lin" valueType="num">
                                      <p:cBhvr additive="base">
                                        <p:cTn id="7" dur="750"/>
                                        <p:tgtEl>
                                          <p:spTgt spid="30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1000"/>
                                  </p:stCondLst>
                                  <p:childTnLst>
                                    <p:set>
                                      <p:cBhvr>
                                        <p:cTn id="9" dur="1" fill="hold">
                                          <p:stCondLst>
                                            <p:cond delay="0"/>
                                          </p:stCondLst>
                                        </p:cTn>
                                        <p:tgtEl>
                                          <p:spTgt spid="305"/>
                                        </p:tgtEl>
                                        <p:attrNameLst>
                                          <p:attrName>style.visibility</p:attrName>
                                        </p:attrNameLst>
                                      </p:cBhvr>
                                      <p:to>
                                        <p:strVal val="visible"/>
                                      </p:to>
                                    </p:set>
                                    <p:anim calcmode="lin" valueType="num">
                                      <p:cBhvr additive="base">
                                        <p:cTn id="10" dur="750"/>
                                        <p:tgtEl>
                                          <p:spTgt spid="30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1250"/>
                                  </p:stCondLst>
                                  <p:childTnLst>
                                    <p:set>
                                      <p:cBhvr>
                                        <p:cTn id="12" dur="1" fill="hold">
                                          <p:stCondLst>
                                            <p:cond delay="0"/>
                                          </p:stCondLst>
                                        </p:cTn>
                                        <p:tgtEl>
                                          <p:spTgt spid="306"/>
                                        </p:tgtEl>
                                        <p:attrNameLst>
                                          <p:attrName>style.visibility</p:attrName>
                                        </p:attrNameLst>
                                      </p:cBhvr>
                                      <p:to>
                                        <p:strVal val="visible"/>
                                      </p:to>
                                    </p:set>
                                    <p:anim calcmode="lin" valueType="num">
                                      <p:cBhvr additive="base">
                                        <p:cTn id="13" dur="750"/>
                                        <p:tgtEl>
                                          <p:spTgt spid="30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1500"/>
                                  </p:stCondLst>
                                  <p:childTnLst>
                                    <p:set>
                                      <p:cBhvr>
                                        <p:cTn id="15" dur="1" fill="hold">
                                          <p:stCondLst>
                                            <p:cond delay="0"/>
                                          </p:stCondLst>
                                        </p:cTn>
                                        <p:tgtEl>
                                          <p:spTgt spid="307"/>
                                        </p:tgtEl>
                                        <p:attrNameLst>
                                          <p:attrName>style.visibility</p:attrName>
                                        </p:attrNameLst>
                                      </p:cBhvr>
                                      <p:to>
                                        <p:strVal val="visible"/>
                                      </p:to>
                                    </p:set>
                                    <p:anim calcmode="lin" valueType="num">
                                      <p:cBhvr additive="base">
                                        <p:cTn id="16" dur="750"/>
                                        <p:tgtEl>
                                          <p:spTgt spid="3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308"/>
        <p:cNvGrpSpPr/>
        <p:nvPr/>
      </p:nvGrpSpPr>
      <p:grpSpPr>
        <a:xfrm>
          <a:off x="0" y="0"/>
          <a:ext cx="0" cy="0"/>
          <a:chOff x="0" y="0"/>
          <a:chExt cx="0" cy="0"/>
        </a:xfrm>
      </p:grpSpPr>
      <p:sp>
        <p:nvSpPr>
          <p:cNvPr id="309" name="Google Shape;309;p50"/>
          <p:cNvSpPr>
            <a:spLocks noGrp="1"/>
          </p:cNvSpPr>
          <p:nvPr>
            <p:ph type="pic" idx="2"/>
          </p:nvPr>
        </p:nvSpPr>
        <p:spPr>
          <a:xfrm>
            <a:off x="2286000" y="0"/>
            <a:ext cx="2286000" cy="5143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10" name="Google Shape;310;p50"/>
          <p:cNvSpPr>
            <a:spLocks noGrp="1"/>
          </p:cNvSpPr>
          <p:nvPr>
            <p:ph type="pic" idx="3"/>
          </p:nvPr>
        </p:nvSpPr>
        <p:spPr>
          <a:xfrm>
            <a:off x="4572000" y="0"/>
            <a:ext cx="2286000" cy="5143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11" name="Google Shape;311;p50"/>
          <p:cNvSpPr>
            <a:spLocks noGrp="1"/>
          </p:cNvSpPr>
          <p:nvPr>
            <p:ph type="pic" idx="4"/>
          </p:nvPr>
        </p:nvSpPr>
        <p:spPr>
          <a:xfrm>
            <a:off x="6858000" y="0"/>
            <a:ext cx="2286000" cy="5143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309"/>
                                        </p:tgtEl>
                                        <p:attrNameLst>
                                          <p:attrName>style.visibility</p:attrName>
                                        </p:attrNameLst>
                                      </p:cBhvr>
                                      <p:to>
                                        <p:strVal val="visible"/>
                                      </p:to>
                                    </p:set>
                                    <p:anim calcmode="lin" valueType="num">
                                      <p:cBhvr additive="base">
                                        <p:cTn id="7" dur="750"/>
                                        <p:tgtEl>
                                          <p:spTgt spid="30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750"/>
                                  </p:stCondLst>
                                  <p:childTnLst>
                                    <p:set>
                                      <p:cBhvr>
                                        <p:cTn id="9" dur="1" fill="hold">
                                          <p:stCondLst>
                                            <p:cond delay="0"/>
                                          </p:stCondLst>
                                        </p:cTn>
                                        <p:tgtEl>
                                          <p:spTgt spid="310"/>
                                        </p:tgtEl>
                                        <p:attrNameLst>
                                          <p:attrName>style.visibility</p:attrName>
                                        </p:attrNameLst>
                                      </p:cBhvr>
                                      <p:to>
                                        <p:strVal val="visible"/>
                                      </p:to>
                                    </p:set>
                                    <p:anim calcmode="lin" valueType="num">
                                      <p:cBhvr additive="base">
                                        <p:cTn id="10" dur="750"/>
                                        <p:tgtEl>
                                          <p:spTgt spid="310"/>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1000"/>
                                  </p:stCondLst>
                                  <p:childTnLst>
                                    <p:set>
                                      <p:cBhvr>
                                        <p:cTn id="12" dur="1" fill="hold">
                                          <p:stCondLst>
                                            <p:cond delay="0"/>
                                          </p:stCondLst>
                                        </p:cTn>
                                        <p:tgtEl>
                                          <p:spTgt spid="311"/>
                                        </p:tgtEl>
                                        <p:attrNameLst>
                                          <p:attrName>style.visibility</p:attrName>
                                        </p:attrNameLst>
                                      </p:cBhvr>
                                      <p:to>
                                        <p:strVal val="visible"/>
                                      </p:to>
                                    </p:set>
                                    <p:anim calcmode="lin" valueType="num">
                                      <p:cBhvr additive="base">
                                        <p:cTn id="13" dur="750"/>
                                        <p:tgtEl>
                                          <p:spTgt spid="3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0_Title Slide">
  <p:cSld name="30_Title Slide">
    <p:spTree>
      <p:nvGrpSpPr>
        <p:cNvPr id="1" name="Shape 312"/>
        <p:cNvGrpSpPr/>
        <p:nvPr/>
      </p:nvGrpSpPr>
      <p:grpSpPr>
        <a:xfrm>
          <a:off x="0" y="0"/>
          <a:ext cx="0" cy="0"/>
          <a:chOff x="0" y="0"/>
          <a:chExt cx="0" cy="0"/>
        </a:xfrm>
      </p:grpSpPr>
      <p:sp>
        <p:nvSpPr>
          <p:cNvPr id="313" name="Google Shape;313;p51"/>
          <p:cNvSpPr>
            <a:spLocks noGrp="1"/>
          </p:cNvSpPr>
          <p:nvPr>
            <p:ph type="pic" idx="2"/>
          </p:nvPr>
        </p:nvSpPr>
        <p:spPr>
          <a:xfrm>
            <a:off x="868312" y="718983"/>
            <a:ext cx="2145900" cy="37941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14" name="Google Shape;314;p51"/>
          <p:cNvSpPr>
            <a:spLocks noGrp="1"/>
          </p:cNvSpPr>
          <p:nvPr>
            <p:ph type="pic" idx="3"/>
          </p:nvPr>
        </p:nvSpPr>
        <p:spPr>
          <a:xfrm>
            <a:off x="6129799" y="718983"/>
            <a:ext cx="2145900" cy="37941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13"/>
                                        </p:tgtEl>
                                        <p:attrNameLst>
                                          <p:attrName>style.visibility</p:attrName>
                                        </p:attrNameLst>
                                      </p:cBhvr>
                                      <p:to>
                                        <p:strVal val="visible"/>
                                      </p:to>
                                    </p:set>
                                    <p:anim calcmode="lin" valueType="num">
                                      <p:cBhvr additive="base">
                                        <p:cTn id="7" dur="750"/>
                                        <p:tgtEl>
                                          <p:spTgt spid="31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314"/>
                                        </p:tgtEl>
                                        <p:attrNameLst>
                                          <p:attrName>style.visibility</p:attrName>
                                        </p:attrNameLst>
                                      </p:cBhvr>
                                      <p:to>
                                        <p:strVal val="visible"/>
                                      </p:to>
                                    </p:set>
                                    <p:anim calcmode="lin" valueType="num">
                                      <p:cBhvr additive="base">
                                        <p:cTn id="10" dur="750"/>
                                        <p:tgtEl>
                                          <p:spTgt spid="3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1_Title Slide">
  <p:cSld name="31_Title Slide">
    <p:spTree>
      <p:nvGrpSpPr>
        <p:cNvPr id="1" name="Shape 315"/>
        <p:cNvGrpSpPr/>
        <p:nvPr/>
      </p:nvGrpSpPr>
      <p:grpSpPr>
        <a:xfrm>
          <a:off x="0" y="0"/>
          <a:ext cx="0" cy="0"/>
          <a:chOff x="0" y="0"/>
          <a:chExt cx="0" cy="0"/>
        </a:xfrm>
      </p:grpSpPr>
      <p:sp>
        <p:nvSpPr>
          <p:cNvPr id="316" name="Google Shape;316;p52"/>
          <p:cNvSpPr>
            <a:spLocks noGrp="1"/>
          </p:cNvSpPr>
          <p:nvPr>
            <p:ph type="pic" idx="2"/>
          </p:nvPr>
        </p:nvSpPr>
        <p:spPr>
          <a:xfrm>
            <a:off x="6447349" y="0"/>
            <a:ext cx="2696700" cy="5143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17" name="Google Shape;317;p52"/>
          <p:cNvSpPr/>
          <p:nvPr/>
        </p:nvSpPr>
        <p:spPr>
          <a:xfrm>
            <a:off x="0" y="0"/>
            <a:ext cx="2659379" cy="5143500"/>
          </a:xfrm>
          <a:custGeom>
            <a:avLst/>
            <a:gdLst/>
            <a:ahLst/>
            <a:cxnLst/>
            <a:rect l="l" t="t" r="r" b="b"/>
            <a:pathLst>
              <a:path w="3545839" h="6858000" extrusionOk="0">
                <a:moveTo>
                  <a:pt x="0" y="0"/>
                </a:moveTo>
                <a:lnTo>
                  <a:pt x="3545839" y="0"/>
                </a:lnTo>
                <a:lnTo>
                  <a:pt x="3433590" y="195220"/>
                </a:lnTo>
                <a:cubicBezTo>
                  <a:pt x="2911389" y="1156504"/>
                  <a:pt x="2614766" y="2258112"/>
                  <a:pt x="2614766" y="3429000"/>
                </a:cubicBezTo>
                <a:cubicBezTo>
                  <a:pt x="2614766" y="4599888"/>
                  <a:pt x="2911389" y="5701497"/>
                  <a:pt x="3433590" y="6662780"/>
                </a:cubicBezTo>
                <a:lnTo>
                  <a:pt x="3545839" y="6858000"/>
                </a:lnTo>
                <a:lnTo>
                  <a:pt x="0" y="6858000"/>
                </a:lnTo>
                <a:close/>
              </a:path>
            </a:pathLst>
          </a:custGeom>
          <a:gradFill>
            <a:gsLst>
              <a:gs pos="0">
                <a:schemeClr val="accent1"/>
              </a:gs>
              <a:gs pos="12000">
                <a:schemeClr val="accent1"/>
              </a:gs>
              <a:gs pos="100000">
                <a:schemeClr val="accent4"/>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nvGrpSpPr>
          <p:cNvPr id="318" name="Google Shape;318;p52"/>
          <p:cNvGrpSpPr/>
          <p:nvPr/>
        </p:nvGrpSpPr>
        <p:grpSpPr>
          <a:xfrm>
            <a:off x="380200" y="277246"/>
            <a:ext cx="653957" cy="263438"/>
            <a:chOff x="2437417" y="1269591"/>
            <a:chExt cx="4084679" cy="1645458"/>
          </a:xfrm>
        </p:grpSpPr>
        <p:sp>
          <p:nvSpPr>
            <p:cNvPr id="319" name="Google Shape;319;p52"/>
            <p:cNvSpPr/>
            <p:nvPr/>
          </p:nvSpPr>
          <p:spPr>
            <a:xfrm>
              <a:off x="2437417" y="1269591"/>
              <a:ext cx="4047942" cy="1645458"/>
            </a:xfrm>
            <a:custGeom>
              <a:avLst/>
              <a:gdLst/>
              <a:ahLst/>
              <a:cxnLst/>
              <a:rect l="l" t="t" r="r" b="b"/>
              <a:pathLst>
                <a:path w="4047942" h="1645458" extrusionOk="0">
                  <a:moveTo>
                    <a:pt x="274248" y="0"/>
                  </a:moveTo>
                  <a:lnTo>
                    <a:pt x="3773694" y="0"/>
                  </a:lnTo>
                  <a:cubicBezTo>
                    <a:pt x="3925157" y="0"/>
                    <a:pt x="4047942" y="122785"/>
                    <a:pt x="4047942" y="274248"/>
                  </a:cubicBezTo>
                  <a:lnTo>
                    <a:pt x="4047942" y="642573"/>
                  </a:lnTo>
                  <a:lnTo>
                    <a:pt x="4013899" y="632005"/>
                  </a:lnTo>
                  <a:cubicBezTo>
                    <a:pt x="4001226" y="629412"/>
                    <a:pt x="3988104" y="628050"/>
                    <a:pt x="3974664" y="628050"/>
                  </a:cubicBezTo>
                  <a:cubicBezTo>
                    <a:pt x="3961224" y="628050"/>
                    <a:pt x="3948103" y="629412"/>
                    <a:pt x="3935429" y="632005"/>
                  </a:cubicBezTo>
                  <a:lnTo>
                    <a:pt x="3904390" y="641640"/>
                  </a:lnTo>
                  <a:lnTo>
                    <a:pt x="3904390" y="295678"/>
                  </a:lnTo>
                  <a:cubicBezTo>
                    <a:pt x="3904390" y="208003"/>
                    <a:pt x="3833316" y="136929"/>
                    <a:pt x="3745641" y="136929"/>
                  </a:cubicBezTo>
                  <a:lnTo>
                    <a:pt x="302300" y="136929"/>
                  </a:lnTo>
                  <a:cubicBezTo>
                    <a:pt x="214625" y="136929"/>
                    <a:pt x="143551" y="208003"/>
                    <a:pt x="143551" y="295678"/>
                  </a:cubicBezTo>
                  <a:lnTo>
                    <a:pt x="143551" y="1349780"/>
                  </a:lnTo>
                  <a:cubicBezTo>
                    <a:pt x="143551" y="1437455"/>
                    <a:pt x="214625" y="1508529"/>
                    <a:pt x="302300" y="1508529"/>
                  </a:cubicBezTo>
                  <a:lnTo>
                    <a:pt x="3745641" y="1508529"/>
                  </a:lnTo>
                  <a:cubicBezTo>
                    <a:pt x="3833316" y="1508529"/>
                    <a:pt x="3904390" y="1437455"/>
                    <a:pt x="3904390" y="1349780"/>
                  </a:cubicBezTo>
                  <a:lnTo>
                    <a:pt x="3904390" y="1003820"/>
                  </a:lnTo>
                  <a:lnTo>
                    <a:pt x="3935429" y="1013455"/>
                  </a:lnTo>
                  <a:cubicBezTo>
                    <a:pt x="3948103" y="1016048"/>
                    <a:pt x="3961224" y="1017410"/>
                    <a:pt x="3974664" y="1017410"/>
                  </a:cubicBezTo>
                  <a:cubicBezTo>
                    <a:pt x="3988104" y="1017410"/>
                    <a:pt x="4001226" y="1016048"/>
                    <a:pt x="4013899" y="1013455"/>
                  </a:cubicBezTo>
                  <a:lnTo>
                    <a:pt x="4047942" y="1002887"/>
                  </a:lnTo>
                  <a:lnTo>
                    <a:pt x="4047942" y="1371210"/>
                  </a:lnTo>
                  <a:cubicBezTo>
                    <a:pt x="4047942" y="1522673"/>
                    <a:pt x="3925157" y="1645458"/>
                    <a:pt x="3773694" y="1645458"/>
                  </a:cubicBezTo>
                  <a:lnTo>
                    <a:pt x="274248" y="1645458"/>
                  </a:lnTo>
                  <a:cubicBezTo>
                    <a:pt x="122785" y="1645458"/>
                    <a:pt x="0" y="1522673"/>
                    <a:pt x="0" y="1371210"/>
                  </a:cubicBezTo>
                  <a:lnTo>
                    <a:pt x="0" y="274248"/>
                  </a:lnTo>
                  <a:cubicBezTo>
                    <a:pt x="0" y="122785"/>
                    <a:pt x="122785" y="0"/>
                    <a:pt x="274248"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20" name="Google Shape;320;p52"/>
            <p:cNvSpPr/>
            <p:nvPr/>
          </p:nvSpPr>
          <p:spPr>
            <a:xfrm>
              <a:off x="2879176" y="1577127"/>
              <a:ext cx="3164424" cy="1030386"/>
            </a:xfrm>
            <a:custGeom>
              <a:avLst/>
              <a:gdLst/>
              <a:ahLst/>
              <a:cxnLst/>
              <a:rect l="l" t="t" r="r" b="b"/>
              <a:pathLst>
                <a:path w="3164424" h="1030386" extrusionOk="0">
                  <a:moveTo>
                    <a:pt x="3073718" y="635965"/>
                  </a:moveTo>
                  <a:cubicBezTo>
                    <a:pt x="3098857" y="635965"/>
                    <a:pt x="3120260" y="644459"/>
                    <a:pt x="3137926" y="661445"/>
                  </a:cubicBezTo>
                  <a:cubicBezTo>
                    <a:pt x="3155591" y="678431"/>
                    <a:pt x="3164424" y="699494"/>
                    <a:pt x="3164424" y="724634"/>
                  </a:cubicBezTo>
                  <a:cubicBezTo>
                    <a:pt x="3164424" y="749094"/>
                    <a:pt x="3155761" y="769987"/>
                    <a:pt x="3138435" y="787313"/>
                  </a:cubicBezTo>
                  <a:cubicBezTo>
                    <a:pt x="3121109" y="804639"/>
                    <a:pt x="3100216" y="813302"/>
                    <a:pt x="3075756" y="813302"/>
                  </a:cubicBezTo>
                  <a:cubicBezTo>
                    <a:pt x="3051296" y="813302"/>
                    <a:pt x="3030233" y="804809"/>
                    <a:pt x="3012567" y="787823"/>
                  </a:cubicBezTo>
                  <a:cubicBezTo>
                    <a:pt x="2994901" y="770836"/>
                    <a:pt x="2986069" y="750113"/>
                    <a:pt x="2986069" y="725653"/>
                  </a:cubicBezTo>
                  <a:cubicBezTo>
                    <a:pt x="2986069" y="701193"/>
                    <a:pt x="2994561" y="680130"/>
                    <a:pt x="3011548" y="662464"/>
                  </a:cubicBezTo>
                  <a:cubicBezTo>
                    <a:pt x="3028534" y="644798"/>
                    <a:pt x="3049258" y="635965"/>
                    <a:pt x="3073718" y="635965"/>
                  </a:cubicBezTo>
                  <a:close/>
                  <a:moveTo>
                    <a:pt x="769106" y="380153"/>
                  </a:moveTo>
                  <a:cubicBezTo>
                    <a:pt x="749402" y="380153"/>
                    <a:pt x="732415" y="384059"/>
                    <a:pt x="718147" y="391873"/>
                  </a:cubicBezTo>
                  <a:cubicBezTo>
                    <a:pt x="703879" y="399687"/>
                    <a:pt x="692158" y="409879"/>
                    <a:pt x="682985" y="422448"/>
                  </a:cubicBezTo>
                  <a:cubicBezTo>
                    <a:pt x="673813" y="435018"/>
                    <a:pt x="666849" y="449626"/>
                    <a:pt x="662092" y="466273"/>
                  </a:cubicBezTo>
                  <a:cubicBezTo>
                    <a:pt x="657336" y="482919"/>
                    <a:pt x="654958" y="499736"/>
                    <a:pt x="654958" y="516722"/>
                  </a:cubicBezTo>
                  <a:cubicBezTo>
                    <a:pt x="654958" y="535067"/>
                    <a:pt x="656827" y="553242"/>
                    <a:pt x="660564" y="571248"/>
                  </a:cubicBezTo>
                  <a:cubicBezTo>
                    <a:pt x="664300" y="589253"/>
                    <a:pt x="670416" y="605390"/>
                    <a:pt x="678909" y="619659"/>
                  </a:cubicBezTo>
                  <a:cubicBezTo>
                    <a:pt x="687402" y="633927"/>
                    <a:pt x="698783" y="645648"/>
                    <a:pt x="713051" y="654820"/>
                  </a:cubicBezTo>
                  <a:cubicBezTo>
                    <a:pt x="727320" y="663993"/>
                    <a:pt x="745325" y="668579"/>
                    <a:pt x="767067" y="668579"/>
                  </a:cubicBezTo>
                  <a:cubicBezTo>
                    <a:pt x="786092" y="668579"/>
                    <a:pt x="802908" y="664333"/>
                    <a:pt x="817517" y="655839"/>
                  </a:cubicBezTo>
                  <a:cubicBezTo>
                    <a:pt x="832125" y="647346"/>
                    <a:pt x="844185" y="636305"/>
                    <a:pt x="853697" y="622716"/>
                  </a:cubicBezTo>
                  <a:cubicBezTo>
                    <a:pt x="863210" y="609127"/>
                    <a:pt x="870344" y="593840"/>
                    <a:pt x="875100" y="576853"/>
                  </a:cubicBezTo>
                  <a:cubicBezTo>
                    <a:pt x="879856" y="559867"/>
                    <a:pt x="882234" y="542881"/>
                    <a:pt x="882234" y="525895"/>
                  </a:cubicBezTo>
                  <a:cubicBezTo>
                    <a:pt x="882234" y="508908"/>
                    <a:pt x="880026" y="491582"/>
                    <a:pt x="875609" y="473917"/>
                  </a:cubicBezTo>
                  <a:cubicBezTo>
                    <a:pt x="871193" y="456251"/>
                    <a:pt x="864399" y="440624"/>
                    <a:pt x="855226" y="427035"/>
                  </a:cubicBezTo>
                  <a:cubicBezTo>
                    <a:pt x="846053" y="413446"/>
                    <a:pt x="834333" y="402235"/>
                    <a:pt x="820064" y="393402"/>
                  </a:cubicBezTo>
                  <a:cubicBezTo>
                    <a:pt x="805796" y="384569"/>
                    <a:pt x="788810" y="380153"/>
                    <a:pt x="769106" y="380153"/>
                  </a:cubicBezTo>
                  <a:close/>
                  <a:moveTo>
                    <a:pt x="1609344" y="377095"/>
                  </a:moveTo>
                  <a:cubicBezTo>
                    <a:pt x="1588961" y="377095"/>
                    <a:pt x="1571465" y="381511"/>
                    <a:pt x="1556857" y="390344"/>
                  </a:cubicBezTo>
                  <a:cubicBezTo>
                    <a:pt x="1542248" y="399177"/>
                    <a:pt x="1530188" y="410728"/>
                    <a:pt x="1520676" y="424996"/>
                  </a:cubicBezTo>
                  <a:cubicBezTo>
                    <a:pt x="1511164" y="439265"/>
                    <a:pt x="1504199" y="455232"/>
                    <a:pt x="1499783" y="472898"/>
                  </a:cubicBezTo>
                  <a:cubicBezTo>
                    <a:pt x="1495366" y="490563"/>
                    <a:pt x="1493158" y="507889"/>
                    <a:pt x="1493158" y="524875"/>
                  </a:cubicBezTo>
                  <a:cubicBezTo>
                    <a:pt x="1493158" y="542541"/>
                    <a:pt x="1495366" y="560207"/>
                    <a:pt x="1499783" y="577873"/>
                  </a:cubicBezTo>
                  <a:cubicBezTo>
                    <a:pt x="1504199" y="595538"/>
                    <a:pt x="1510994" y="611505"/>
                    <a:pt x="1520166" y="625774"/>
                  </a:cubicBezTo>
                  <a:cubicBezTo>
                    <a:pt x="1529339" y="640042"/>
                    <a:pt x="1541059" y="651593"/>
                    <a:pt x="1555328" y="660426"/>
                  </a:cubicBezTo>
                  <a:cubicBezTo>
                    <a:pt x="1569596" y="669259"/>
                    <a:pt x="1586922" y="673675"/>
                    <a:pt x="1607306" y="673675"/>
                  </a:cubicBezTo>
                  <a:cubicBezTo>
                    <a:pt x="1628369" y="673675"/>
                    <a:pt x="1646204" y="669089"/>
                    <a:pt x="1660812" y="659916"/>
                  </a:cubicBezTo>
                  <a:cubicBezTo>
                    <a:pt x="1675421" y="650744"/>
                    <a:pt x="1687311" y="638853"/>
                    <a:pt x="1696483" y="624245"/>
                  </a:cubicBezTo>
                  <a:cubicBezTo>
                    <a:pt x="1705656" y="609637"/>
                    <a:pt x="1712111" y="593330"/>
                    <a:pt x="1715848" y="575325"/>
                  </a:cubicBezTo>
                  <a:cubicBezTo>
                    <a:pt x="1719585" y="557319"/>
                    <a:pt x="1721453" y="539144"/>
                    <a:pt x="1721453" y="520799"/>
                  </a:cubicBezTo>
                  <a:cubicBezTo>
                    <a:pt x="1721453" y="503133"/>
                    <a:pt x="1719415" y="485807"/>
                    <a:pt x="1715338" y="468821"/>
                  </a:cubicBezTo>
                  <a:cubicBezTo>
                    <a:pt x="1711261" y="451835"/>
                    <a:pt x="1704807" y="436547"/>
                    <a:pt x="1695974" y="422958"/>
                  </a:cubicBezTo>
                  <a:cubicBezTo>
                    <a:pt x="1687141" y="409369"/>
                    <a:pt x="1675590" y="398328"/>
                    <a:pt x="1661322" y="389835"/>
                  </a:cubicBezTo>
                  <a:cubicBezTo>
                    <a:pt x="1647053" y="381342"/>
                    <a:pt x="1629728" y="377095"/>
                    <a:pt x="1609344" y="377095"/>
                  </a:cubicBezTo>
                  <a:close/>
                  <a:moveTo>
                    <a:pt x="1800439" y="249826"/>
                  </a:moveTo>
                  <a:cubicBezTo>
                    <a:pt x="1806215" y="249741"/>
                    <a:pt x="1811820" y="250038"/>
                    <a:pt x="1817256" y="250717"/>
                  </a:cubicBezTo>
                  <a:cubicBezTo>
                    <a:pt x="1835601" y="252076"/>
                    <a:pt x="1849360" y="259210"/>
                    <a:pt x="1858532" y="272120"/>
                  </a:cubicBezTo>
                  <a:cubicBezTo>
                    <a:pt x="1867705" y="285030"/>
                    <a:pt x="1872291" y="300317"/>
                    <a:pt x="1872291" y="317983"/>
                  </a:cubicBezTo>
                  <a:lnTo>
                    <a:pt x="1872291" y="799034"/>
                  </a:lnTo>
                  <a:lnTo>
                    <a:pt x="1730626" y="799034"/>
                  </a:lnTo>
                  <a:cubicBezTo>
                    <a:pt x="1730626" y="794957"/>
                    <a:pt x="1730456" y="789181"/>
                    <a:pt x="1730116" y="781708"/>
                  </a:cubicBezTo>
                  <a:cubicBezTo>
                    <a:pt x="1729776" y="774234"/>
                    <a:pt x="1729607" y="766760"/>
                    <a:pt x="1729607" y="759286"/>
                  </a:cubicBezTo>
                  <a:cubicBezTo>
                    <a:pt x="1729607" y="751812"/>
                    <a:pt x="1729776" y="745187"/>
                    <a:pt x="1730116" y="739412"/>
                  </a:cubicBezTo>
                  <a:cubicBezTo>
                    <a:pt x="1730456" y="733636"/>
                    <a:pt x="1730626" y="730749"/>
                    <a:pt x="1730626" y="730749"/>
                  </a:cubicBezTo>
                  <a:cubicBezTo>
                    <a:pt x="1714998" y="756568"/>
                    <a:pt x="1694955" y="775592"/>
                    <a:pt x="1670495" y="787823"/>
                  </a:cubicBezTo>
                  <a:cubicBezTo>
                    <a:pt x="1646034" y="800053"/>
                    <a:pt x="1619196" y="806168"/>
                    <a:pt x="1589980" y="806168"/>
                  </a:cubicBezTo>
                  <a:cubicBezTo>
                    <a:pt x="1551251" y="806168"/>
                    <a:pt x="1516090" y="798524"/>
                    <a:pt x="1484495" y="783236"/>
                  </a:cubicBezTo>
                  <a:cubicBezTo>
                    <a:pt x="1452901" y="767949"/>
                    <a:pt x="1426062" y="747395"/>
                    <a:pt x="1403980" y="721576"/>
                  </a:cubicBezTo>
                  <a:cubicBezTo>
                    <a:pt x="1381898" y="695757"/>
                    <a:pt x="1364912" y="666031"/>
                    <a:pt x="1353022" y="632398"/>
                  </a:cubicBezTo>
                  <a:cubicBezTo>
                    <a:pt x="1341131" y="598766"/>
                    <a:pt x="1335186" y="563264"/>
                    <a:pt x="1335186" y="525895"/>
                  </a:cubicBezTo>
                  <a:cubicBezTo>
                    <a:pt x="1335186" y="497358"/>
                    <a:pt x="1339093" y="469161"/>
                    <a:pt x="1346907" y="441303"/>
                  </a:cubicBezTo>
                  <a:cubicBezTo>
                    <a:pt x="1354720" y="413446"/>
                    <a:pt x="1365931" y="388136"/>
                    <a:pt x="1380539" y="365375"/>
                  </a:cubicBezTo>
                  <a:cubicBezTo>
                    <a:pt x="1395147" y="342613"/>
                    <a:pt x="1412983" y="322909"/>
                    <a:pt x="1434046" y="306262"/>
                  </a:cubicBezTo>
                  <a:cubicBezTo>
                    <a:pt x="1455109" y="289616"/>
                    <a:pt x="1479229" y="277556"/>
                    <a:pt x="1506407" y="270082"/>
                  </a:cubicBezTo>
                  <a:cubicBezTo>
                    <a:pt x="1530868" y="263967"/>
                    <a:pt x="1555498" y="262438"/>
                    <a:pt x="1580298" y="265495"/>
                  </a:cubicBezTo>
                  <a:cubicBezTo>
                    <a:pt x="1605097" y="268553"/>
                    <a:pt x="1627180" y="273139"/>
                    <a:pt x="1646544" y="279254"/>
                  </a:cubicBezTo>
                  <a:cubicBezTo>
                    <a:pt x="1665908" y="285369"/>
                    <a:pt x="1681705" y="291654"/>
                    <a:pt x="1693936" y="298109"/>
                  </a:cubicBezTo>
                  <a:cubicBezTo>
                    <a:pt x="1706166" y="304564"/>
                    <a:pt x="1712281" y="307791"/>
                    <a:pt x="1712281" y="307791"/>
                  </a:cubicBezTo>
                  <a:cubicBezTo>
                    <a:pt x="1712281" y="307791"/>
                    <a:pt x="1714149" y="303035"/>
                    <a:pt x="1717886" y="293523"/>
                  </a:cubicBezTo>
                  <a:cubicBezTo>
                    <a:pt x="1721623" y="284010"/>
                    <a:pt x="1730286" y="275178"/>
                    <a:pt x="1743875" y="267024"/>
                  </a:cubicBezTo>
                  <a:cubicBezTo>
                    <a:pt x="1757464" y="258191"/>
                    <a:pt x="1770374" y="252926"/>
                    <a:pt x="1782604" y="251227"/>
                  </a:cubicBezTo>
                  <a:cubicBezTo>
                    <a:pt x="1788719" y="250378"/>
                    <a:pt x="1794664" y="249911"/>
                    <a:pt x="1800439" y="249826"/>
                  </a:cubicBezTo>
                  <a:close/>
                  <a:moveTo>
                    <a:pt x="579539" y="241545"/>
                  </a:moveTo>
                  <a:cubicBezTo>
                    <a:pt x="601961" y="241545"/>
                    <a:pt x="617758" y="249358"/>
                    <a:pt x="626931" y="264986"/>
                  </a:cubicBezTo>
                  <a:cubicBezTo>
                    <a:pt x="636103" y="280613"/>
                    <a:pt x="641709" y="297599"/>
                    <a:pt x="643747" y="315945"/>
                  </a:cubicBezTo>
                  <a:cubicBezTo>
                    <a:pt x="661413" y="292164"/>
                    <a:pt x="683155" y="274158"/>
                    <a:pt x="708974" y="261928"/>
                  </a:cubicBezTo>
                  <a:cubicBezTo>
                    <a:pt x="734794" y="249698"/>
                    <a:pt x="762311" y="243583"/>
                    <a:pt x="791528" y="243583"/>
                  </a:cubicBezTo>
                  <a:cubicBezTo>
                    <a:pt x="829577" y="243583"/>
                    <a:pt x="863889" y="251737"/>
                    <a:pt x="894464" y="268043"/>
                  </a:cubicBezTo>
                  <a:cubicBezTo>
                    <a:pt x="925039" y="284350"/>
                    <a:pt x="951028" y="305923"/>
                    <a:pt x="972431" y="332761"/>
                  </a:cubicBezTo>
                  <a:cubicBezTo>
                    <a:pt x="993834" y="359599"/>
                    <a:pt x="1010310" y="390005"/>
                    <a:pt x="1021861" y="423977"/>
                  </a:cubicBezTo>
                  <a:cubicBezTo>
                    <a:pt x="1033412" y="457950"/>
                    <a:pt x="1039187" y="492602"/>
                    <a:pt x="1039187" y="527933"/>
                  </a:cubicBezTo>
                  <a:cubicBezTo>
                    <a:pt x="1039187" y="564623"/>
                    <a:pt x="1033242" y="599785"/>
                    <a:pt x="1021351" y="633418"/>
                  </a:cubicBezTo>
                  <a:cubicBezTo>
                    <a:pt x="1009461" y="667050"/>
                    <a:pt x="992645" y="696776"/>
                    <a:pt x="970902" y="722595"/>
                  </a:cubicBezTo>
                  <a:cubicBezTo>
                    <a:pt x="949160" y="748415"/>
                    <a:pt x="922661" y="769138"/>
                    <a:pt x="891407" y="784765"/>
                  </a:cubicBezTo>
                  <a:cubicBezTo>
                    <a:pt x="860152" y="800392"/>
                    <a:pt x="825160" y="808206"/>
                    <a:pt x="786432" y="808206"/>
                  </a:cubicBezTo>
                  <a:cubicBezTo>
                    <a:pt x="736152" y="808206"/>
                    <a:pt x="693687" y="790880"/>
                    <a:pt x="659035" y="756228"/>
                  </a:cubicBezTo>
                  <a:lnTo>
                    <a:pt x="659035" y="1030386"/>
                  </a:lnTo>
                  <a:lnTo>
                    <a:pt x="503101" y="1030386"/>
                  </a:lnTo>
                  <a:lnTo>
                    <a:pt x="503101" y="322060"/>
                  </a:lnTo>
                  <a:cubicBezTo>
                    <a:pt x="503101" y="298279"/>
                    <a:pt x="509896" y="278915"/>
                    <a:pt x="523485" y="263967"/>
                  </a:cubicBezTo>
                  <a:cubicBezTo>
                    <a:pt x="537074" y="249019"/>
                    <a:pt x="555758" y="241545"/>
                    <a:pt x="579539" y="241545"/>
                  </a:cubicBezTo>
                  <a:close/>
                  <a:moveTo>
                    <a:pt x="2161870" y="240526"/>
                  </a:moveTo>
                  <a:cubicBezTo>
                    <a:pt x="2175459" y="240526"/>
                    <a:pt x="2193465" y="242224"/>
                    <a:pt x="2215886" y="245621"/>
                  </a:cubicBezTo>
                  <a:cubicBezTo>
                    <a:pt x="2238308" y="249019"/>
                    <a:pt x="2260221" y="254454"/>
                    <a:pt x="2281623" y="261928"/>
                  </a:cubicBezTo>
                  <a:cubicBezTo>
                    <a:pt x="2303026" y="269402"/>
                    <a:pt x="2321541" y="279594"/>
                    <a:pt x="2337168" y="292504"/>
                  </a:cubicBezTo>
                  <a:cubicBezTo>
                    <a:pt x="2352795" y="305413"/>
                    <a:pt x="2360609" y="321040"/>
                    <a:pt x="2360609" y="339386"/>
                  </a:cubicBezTo>
                  <a:cubicBezTo>
                    <a:pt x="2360609" y="355692"/>
                    <a:pt x="2354834" y="369451"/>
                    <a:pt x="2343283" y="380662"/>
                  </a:cubicBezTo>
                  <a:cubicBezTo>
                    <a:pt x="2331733" y="391873"/>
                    <a:pt x="2318144" y="397479"/>
                    <a:pt x="2302516" y="397479"/>
                  </a:cubicBezTo>
                  <a:cubicBezTo>
                    <a:pt x="2292325" y="397479"/>
                    <a:pt x="2281793" y="395440"/>
                    <a:pt x="2270922" y="391364"/>
                  </a:cubicBezTo>
                  <a:cubicBezTo>
                    <a:pt x="2260051" y="387287"/>
                    <a:pt x="2248500" y="382701"/>
                    <a:pt x="2236270" y="377605"/>
                  </a:cubicBezTo>
                  <a:cubicBezTo>
                    <a:pt x="2224040" y="372509"/>
                    <a:pt x="2211130" y="367922"/>
                    <a:pt x="2197541" y="363846"/>
                  </a:cubicBezTo>
                  <a:cubicBezTo>
                    <a:pt x="2183952" y="359769"/>
                    <a:pt x="2169684" y="357731"/>
                    <a:pt x="2154736" y="357731"/>
                  </a:cubicBezTo>
                  <a:cubicBezTo>
                    <a:pt x="2147941" y="357731"/>
                    <a:pt x="2140977" y="358580"/>
                    <a:pt x="2133843" y="360279"/>
                  </a:cubicBezTo>
                  <a:cubicBezTo>
                    <a:pt x="2126709" y="361977"/>
                    <a:pt x="2120424" y="364865"/>
                    <a:pt x="2114988" y="368942"/>
                  </a:cubicBezTo>
                  <a:cubicBezTo>
                    <a:pt x="2109553" y="372339"/>
                    <a:pt x="2105136" y="376755"/>
                    <a:pt x="2101739" y="382191"/>
                  </a:cubicBezTo>
                  <a:cubicBezTo>
                    <a:pt x="2098342" y="387627"/>
                    <a:pt x="2096643" y="394081"/>
                    <a:pt x="2096643" y="401555"/>
                  </a:cubicBezTo>
                  <a:cubicBezTo>
                    <a:pt x="2096643" y="412426"/>
                    <a:pt x="2103438" y="421599"/>
                    <a:pt x="2117026" y="429073"/>
                  </a:cubicBezTo>
                  <a:cubicBezTo>
                    <a:pt x="2130615" y="436547"/>
                    <a:pt x="2147772" y="444021"/>
                    <a:pt x="2168495" y="451495"/>
                  </a:cubicBezTo>
                  <a:cubicBezTo>
                    <a:pt x="2189218" y="458969"/>
                    <a:pt x="2211640" y="467292"/>
                    <a:pt x="2235760" y="476465"/>
                  </a:cubicBezTo>
                  <a:cubicBezTo>
                    <a:pt x="2259881" y="485637"/>
                    <a:pt x="2282303" y="497018"/>
                    <a:pt x="2303026" y="510607"/>
                  </a:cubicBezTo>
                  <a:cubicBezTo>
                    <a:pt x="2323749" y="524196"/>
                    <a:pt x="2340905" y="541012"/>
                    <a:pt x="2354494" y="561056"/>
                  </a:cubicBezTo>
                  <a:cubicBezTo>
                    <a:pt x="2368083" y="581100"/>
                    <a:pt x="2374878" y="605730"/>
                    <a:pt x="2374878" y="634946"/>
                  </a:cubicBezTo>
                  <a:cubicBezTo>
                    <a:pt x="2374878" y="664163"/>
                    <a:pt x="2368083" y="689472"/>
                    <a:pt x="2354494" y="710875"/>
                  </a:cubicBezTo>
                  <a:cubicBezTo>
                    <a:pt x="2340905" y="732278"/>
                    <a:pt x="2323409" y="750113"/>
                    <a:pt x="2302007" y="764382"/>
                  </a:cubicBezTo>
                  <a:cubicBezTo>
                    <a:pt x="2280604" y="778650"/>
                    <a:pt x="2256653" y="789181"/>
                    <a:pt x="2230155" y="795976"/>
                  </a:cubicBezTo>
                  <a:cubicBezTo>
                    <a:pt x="2203656" y="802770"/>
                    <a:pt x="2177837" y="806168"/>
                    <a:pt x="2152698" y="806168"/>
                  </a:cubicBezTo>
                  <a:cubicBezTo>
                    <a:pt x="2115328" y="806168"/>
                    <a:pt x="2076939" y="799713"/>
                    <a:pt x="2037531" y="786803"/>
                  </a:cubicBezTo>
                  <a:cubicBezTo>
                    <a:pt x="1998123" y="773894"/>
                    <a:pt x="1963471" y="757247"/>
                    <a:pt x="1933575" y="736864"/>
                  </a:cubicBezTo>
                  <a:lnTo>
                    <a:pt x="1979438" y="623735"/>
                  </a:lnTo>
                  <a:cubicBezTo>
                    <a:pt x="1990309" y="629850"/>
                    <a:pt x="2003219" y="636305"/>
                    <a:pt x="2018167" y="643100"/>
                  </a:cubicBezTo>
                  <a:cubicBezTo>
                    <a:pt x="2033114" y="649894"/>
                    <a:pt x="2048232" y="656179"/>
                    <a:pt x="2063520" y="661954"/>
                  </a:cubicBezTo>
                  <a:cubicBezTo>
                    <a:pt x="2078807" y="667730"/>
                    <a:pt x="2094095" y="672486"/>
                    <a:pt x="2109383" y="676223"/>
                  </a:cubicBezTo>
                  <a:cubicBezTo>
                    <a:pt x="2124670" y="679960"/>
                    <a:pt x="2138429" y="681828"/>
                    <a:pt x="2150659" y="681828"/>
                  </a:cubicBezTo>
                  <a:cubicBezTo>
                    <a:pt x="2158133" y="681828"/>
                    <a:pt x="2165947" y="680979"/>
                    <a:pt x="2174100" y="679280"/>
                  </a:cubicBezTo>
                  <a:cubicBezTo>
                    <a:pt x="2182254" y="677582"/>
                    <a:pt x="2189728" y="674694"/>
                    <a:pt x="2196522" y="670617"/>
                  </a:cubicBezTo>
                  <a:cubicBezTo>
                    <a:pt x="2203317" y="666541"/>
                    <a:pt x="2208922" y="661445"/>
                    <a:pt x="2213338" y="655330"/>
                  </a:cubicBezTo>
                  <a:cubicBezTo>
                    <a:pt x="2217755" y="649215"/>
                    <a:pt x="2219963" y="641741"/>
                    <a:pt x="2219963" y="632908"/>
                  </a:cubicBezTo>
                  <a:cubicBezTo>
                    <a:pt x="2219963" y="619319"/>
                    <a:pt x="2213169" y="608278"/>
                    <a:pt x="2199580" y="599785"/>
                  </a:cubicBezTo>
                  <a:cubicBezTo>
                    <a:pt x="2185991" y="591292"/>
                    <a:pt x="2169004" y="583478"/>
                    <a:pt x="2148621" y="576344"/>
                  </a:cubicBezTo>
                  <a:cubicBezTo>
                    <a:pt x="2128237" y="569210"/>
                    <a:pt x="2106155" y="561736"/>
                    <a:pt x="2082375" y="553922"/>
                  </a:cubicBezTo>
                  <a:cubicBezTo>
                    <a:pt x="2058594" y="546108"/>
                    <a:pt x="2036512" y="535916"/>
                    <a:pt x="2016128" y="523347"/>
                  </a:cubicBezTo>
                  <a:cubicBezTo>
                    <a:pt x="1995745" y="510777"/>
                    <a:pt x="1978758" y="495150"/>
                    <a:pt x="1965170" y="476465"/>
                  </a:cubicBezTo>
                  <a:cubicBezTo>
                    <a:pt x="1951580" y="457780"/>
                    <a:pt x="1944786" y="434169"/>
                    <a:pt x="1944786" y="405632"/>
                  </a:cubicBezTo>
                  <a:cubicBezTo>
                    <a:pt x="1944786" y="377775"/>
                    <a:pt x="1951580" y="353484"/>
                    <a:pt x="1965170" y="332761"/>
                  </a:cubicBezTo>
                  <a:cubicBezTo>
                    <a:pt x="1978758" y="312038"/>
                    <a:pt x="1996084" y="294882"/>
                    <a:pt x="2017147" y="281293"/>
                  </a:cubicBezTo>
                  <a:cubicBezTo>
                    <a:pt x="2038210" y="267704"/>
                    <a:pt x="2061481" y="257512"/>
                    <a:pt x="2086961" y="250717"/>
                  </a:cubicBezTo>
                  <a:cubicBezTo>
                    <a:pt x="2112440" y="243923"/>
                    <a:pt x="2137410" y="240526"/>
                    <a:pt x="2161870" y="240526"/>
                  </a:cubicBezTo>
                  <a:close/>
                  <a:moveTo>
                    <a:pt x="228295" y="240526"/>
                  </a:moveTo>
                  <a:cubicBezTo>
                    <a:pt x="241884" y="240526"/>
                    <a:pt x="259890" y="242224"/>
                    <a:pt x="282312" y="245621"/>
                  </a:cubicBezTo>
                  <a:cubicBezTo>
                    <a:pt x="304733" y="249019"/>
                    <a:pt x="326646" y="254454"/>
                    <a:pt x="348048" y="261928"/>
                  </a:cubicBezTo>
                  <a:cubicBezTo>
                    <a:pt x="369451" y="269402"/>
                    <a:pt x="387966" y="279594"/>
                    <a:pt x="403593" y="292504"/>
                  </a:cubicBezTo>
                  <a:cubicBezTo>
                    <a:pt x="419221" y="305413"/>
                    <a:pt x="427034" y="321040"/>
                    <a:pt x="427034" y="339386"/>
                  </a:cubicBezTo>
                  <a:cubicBezTo>
                    <a:pt x="427034" y="355692"/>
                    <a:pt x="421259" y="369451"/>
                    <a:pt x="409708" y="380662"/>
                  </a:cubicBezTo>
                  <a:cubicBezTo>
                    <a:pt x="398158" y="391873"/>
                    <a:pt x="384569" y="397479"/>
                    <a:pt x="368941" y="397479"/>
                  </a:cubicBezTo>
                  <a:cubicBezTo>
                    <a:pt x="358750" y="397479"/>
                    <a:pt x="348218" y="395440"/>
                    <a:pt x="337347" y="391364"/>
                  </a:cubicBezTo>
                  <a:cubicBezTo>
                    <a:pt x="326476" y="387287"/>
                    <a:pt x="314925" y="382701"/>
                    <a:pt x="302695" y="377605"/>
                  </a:cubicBezTo>
                  <a:cubicBezTo>
                    <a:pt x="290465" y="372509"/>
                    <a:pt x="277555" y="367922"/>
                    <a:pt x="263966" y="363846"/>
                  </a:cubicBezTo>
                  <a:cubicBezTo>
                    <a:pt x="250377" y="359769"/>
                    <a:pt x="236109" y="357731"/>
                    <a:pt x="221161" y="357731"/>
                  </a:cubicBezTo>
                  <a:cubicBezTo>
                    <a:pt x="214367" y="357731"/>
                    <a:pt x="207402" y="358580"/>
                    <a:pt x="200268" y="360279"/>
                  </a:cubicBezTo>
                  <a:cubicBezTo>
                    <a:pt x="193134" y="361977"/>
                    <a:pt x="186849" y="364865"/>
                    <a:pt x="181413" y="368942"/>
                  </a:cubicBezTo>
                  <a:cubicBezTo>
                    <a:pt x="175978" y="372339"/>
                    <a:pt x="171561" y="376755"/>
                    <a:pt x="168164" y="382191"/>
                  </a:cubicBezTo>
                  <a:cubicBezTo>
                    <a:pt x="164767" y="387627"/>
                    <a:pt x="163068" y="394081"/>
                    <a:pt x="163068" y="401555"/>
                  </a:cubicBezTo>
                  <a:cubicBezTo>
                    <a:pt x="163068" y="412426"/>
                    <a:pt x="169863" y="421599"/>
                    <a:pt x="183452" y="429073"/>
                  </a:cubicBezTo>
                  <a:cubicBezTo>
                    <a:pt x="197041" y="436547"/>
                    <a:pt x="214197" y="444021"/>
                    <a:pt x="234920" y="451495"/>
                  </a:cubicBezTo>
                  <a:cubicBezTo>
                    <a:pt x="255643" y="458969"/>
                    <a:pt x="278065" y="467292"/>
                    <a:pt x="302185" y="476465"/>
                  </a:cubicBezTo>
                  <a:cubicBezTo>
                    <a:pt x="326306" y="485637"/>
                    <a:pt x="348728" y="497018"/>
                    <a:pt x="369451" y="510607"/>
                  </a:cubicBezTo>
                  <a:cubicBezTo>
                    <a:pt x="390174" y="524196"/>
                    <a:pt x="407330" y="541012"/>
                    <a:pt x="420919" y="561056"/>
                  </a:cubicBezTo>
                  <a:cubicBezTo>
                    <a:pt x="434508" y="581100"/>
                    <a:pt x="441303" y="605730"/>
                    <a:pt x="441303" y="634946"/>
                  </a:cubicBezTo>
                  <a:cubicBezTo>
                    <a:pt x="441303" y="664163"/>
                    <a:pt x="434508" y="689472"/>
                    <a:pt x="420919" y="710875"/>
                  </a:cubicBezTo>
                  <a:cubicBezTo>
                    <a:pt x="407330" y="732278"/>
                    <a:pt x="389835" y="750113"/>
                    <a:pt x="368432" y="764382"/>
                  </a:cubicBezTo>
                  <a:cubicBezTo>
                    <a:pt x="347029" y="778650"/>
                    <a:pt x="323079" y="789181"/>
                    <a:pt x="296580" y="795976"/>
                  </a:cubicBezTo>
                  <a:cubicBezTo>
                    <a:pt x="270081" y="802770"/>
                    <a:pt x="244262" y="806168"/>
                    <a:pt x="219123" y="806168"/>
                  </a:cubicBezTo>
                  <a:cubicBezTo>
                    <a:pt x="181753" y="806168"/>
                    <a:pt x="143364" y="799713"/>
                    <a:pt x="103956" y="786803"/>
                  </a:cubicBezTo>
                  <a:cubicBezTo>
                    <a:pt x="64548" y="773894"/>
                    <a:pt x="29896" y="757247"/>
                    <a:pt x="0" y="736864"/>
                  </a:cubicBezTo>
                  <a:lnTo>
                    <a:pt x="45863" y="623735"/>
                  </a:lnTo>
                  <a:cubicBezTo>
                    <a:pt x="56734" y="629850"/>
                    <a:pt x="69644" y="636305"/>
                    <a:pt x="84592" y="643100"/>
                  </a:cubicBezTo>
                  <a:cubicBezTo>
                    <a:pt x="99540" y="649894"/>
                    <a:pt x="114657" y="656179"/>
                    <a:pt x="129945" y="661954"/>
                  </a:cubicBezTo>
                  <a:cubicBezTo>
                    <a:pt x="145233" y="667730"/>
                    <a:pt x="160520" y="672486"/>
                    <a:pt x="175808" y="676223"/>
                  </a:cubicBezTo>
                  <a:cubicBezTo>
                    <a:pt x="191095" y="679960"/>
                    <a:pt x="204854" y="681828"/>
                    <a:pt x="217084" y="681828"/>
                  </a:cubicBezTo>
                  <a:cubicBezTo>
                    <a:pt x="224558" y="681828"/>
                    <a:pt x="232372" y="680979"/>
                    <a:pt x="240525" y="679280"/>
                  </a:cubicBezTo>
                  <a:cubicBezTo>
                    <a:pt x="248679" y="677582"/>
                    <a:pt x="256153" y="674694"/>
                    <a:pt x="262947" y="670617"/>
                  </a:cubicBezTo>
                  <a:cubicBezTo>
                    <a:pt x="269742" y="666541"/>
                    <a:pt x="275347" y="661445"/>
                    <a:pt x="279764" y="655330"/>
                  </a:cubicBezTo>
                  <a:cubicBezTo>
                    <a:pt x="284180" y="649215"/>
                    <a:pt x="286388" y="641741"/>
                    <a:pt x="286388" y="632908"/>
                  </a:cubicBezTo>
                  <a:cubicBezTo>
                    <a:pt x="286388" y="619319"/>
                    <a:pt x="279594" y="608278"/>
                    <a:pt x="266005" y="599785"/>
                  </a:cubicBezTo>
                  <a:cubicBezTo>
                    <a:pt x="252416" y="591292"/>
                    <a:pt x="235430" y="583478"/>
                    <a:pt x="215046" y="576344"/>
                  </a:cubicBezTo>
                  <a:cubicBezTo>
                    <a:pt x="194663" y="569210"/>
                    <a:pt x="172580" y="561736"/>
                    <a:pt x="148800" y="553922"/>
                  </a:cubicBezTo>
                  <a:cubicBezTo>
                    <a:pt x="125019" y="546108"/>
                    <a:pt x="102937" y="535916"/>
                    <a:pt x="82553" y="523347"/>
                  </a:cubicBezTo>
                  <a:cubicBezTo>
                    <a:pt x="62170" y="510777"/>
                    <a:pt x="45184" y="495150"/>
                    <a:pt x="31595" y="476465"/>
                  </a:cubicBezTo>
                  <a:cubicBezTo>
                    <a:pt x="18005" y="457780"/>
                    <a:pt x="11211" y="434169"/>
                    <a:pt x="11211" y="405632"/>
                  </a:cubicBezTo>
                  <a:cubicBezTo>
                    <a:pt x="11211" y="377775"/>
                    <a:pt x="18005" y="353484"/>
                    <a:pt x="31595" y="332761"/>
                  </a:cubicBezTo>
                  <a:cubicBezTo>
                    <a:pt x="45184" y="312038"/>
                    <a:pt x="62509" y="294882"/>
                    <a:pt x="83572" y="281293"/>
                  </a:cubicBezTo>
                  <a:cubicBezTo>
                    <a:pt x="104635" y="267704"/>
                    <a:pt x="127907" y="257512"/>
                    <a:pt x="153386" y="250717"/>
                  </a:cubicBezTo>
                  <a:cubicBezTo>
                    <a:pt x="178865" y="243923"/>
                    <a:pt x="203835" y="240526"/>
                    <a:pt x="228295" y="240526"/>
                  </a:cubicBezTo>
                  <a:close/>
                  <a:moveTo>
                    <a:pt x="2997280" y="66247"/>
                  </a:moveTo>
                  <a:lnTo>
                    <a:pt x="3153213" y="66247"/>
                  </a:lnTo>
                  <a:lnTo>
                    <a:pt x="3153213" y="541182"/>
                  </a:lnTo>
                  <a:cubicBezTo>
                    <a:pt x="3153213" y="548656"/>
                    <a:pt x="3150665" y="555790"/>
                    <a:pt x="3145569" y="562585"/>
                  </a:cubicBezTo>
                  <a:cubicBezTo>
                    <a:pt x="3140473" y="569379"/>
                    <a:pt x="3134019" y="575325"/>
                    <a:pt x="3126205" y="580420"/>
                  </a:cubicBezTo>
                  <a:cubicBezTo>
                    <a:pt x="3118391" y="585516"/>
                    <a:pt x="3109898" y="589593"/>
                    <a:pt x="3100726" y="592651"/>
                  </a:cubicBezTo>
                  <a:cubicBezTo>
                    <a:pt x="3091553" y="595708"/>
                    <a:pt x="3083230" y="597237"/>
                    <a:pt x="3075756" y="597237"/>
                  </a:cubicBezTo>
                  <a:cubicBezTo>
                    <a:pt x="3067603" y="597237"/>
                    <a:pt x="3058939" y="595708"/>
                    <a:pt x="3049767" y="592651"/>
                  </a:cubicBezTo>
                  <a:cubicBezTo>
                    <a:pt x="3040594" y="589593"/>
                    <a:pt x="3032101" y="585516"/>
                    <a:pt x="3024288" y="580420"/>
                  </a:cubicBezTo>
                  <a:cubicBezTo>
                    <a:pt x="3016474" y="575325"/>
                    <a:pt x="3010019" y="569379"/>
                    <a:pt x="3004923" y="562585"/>
                  </a:cubicBezTo>
                  <a:cubicBezTo>
                    <a:pt x="2999827" y="555790"/>
                    <a:pt x="2997280" y="548316"/>
                    <a:pt x="2997280" y="540163"/>
                  </a:cubicBezTo>
                  <a:lnTo>
                    <a:pt x="2997280" y="95803"/>
                  </a:lnTo>
                  <a:close/>
                  <a:moveTo>
                    <a:pt x="2516210" y="1019"/>
                  </a:moveTo>
                  <a:cubicBezTo>
                    <a:pt x="2537952" y="1019"/>
                    <a:pt x="2556297" y="8493"/>
                    <a:pt x="2571245" y="23441"/>
                  </a:cubicBezTo>
                  <a:cubicBezTo>
                    <a:pt x="2586193" y="38389"/>
                    <a:pt x="2593667" y="56734"/>
                    <a:pt x="2593667" y="78477"/>
                  </a:cubicBezTo>
                  <a:lnTo>
                    <a:pt x="2593667" y="294542"/>
                  </a:lnTo>
                  <a:cubicBezTo>
                    <a:pt x="2612692" y="277556"/>
                    <a:pt x="2634774" y="264476"/>
                    <a:pt x="2659913" y="255304"/>
                  </a:cubicBezTo>
                  <a:cubicBezTo>
                    <a:pt x="2685053" y="246131"/>
                    <a:pt x="2710533" y="241545"/>
                    <a:pt x="2736352" y="241545"/>
                  </a:cubicBezTo>
                  <a:cubicBezTo>
                    <a:pt x="2765568" y="241545"/>
                    <a:pt x="2792406" y="246471"/>
                    <a:pt x="2816866" y="256323"/>
                  </a:cubicBezTo>
                  <a:cubicBezTo>
                    <a:pt x="2841327" y="266175"/>
                    <a:pt x="2862390" y="279934"/>
                    <a:pt x="2880055" y="297599"/>
                  </a:cubicBezTo>
                  <a:cubicBezTo>
                    <a:pt x="2897721" y="315265"/>
                    <a:pt x="2911480" y="336328"/>
                    <a:pt x="2921332" y="360788"/>
                  </a:cubicBezTo>
                  <a:cubicBezTo>
                    <a:pt x="2931184" y="385248"/>
                    <a:pt x="2936110" y="412087"/>
                    <a:pt x="2936110" y="441303"/>
                  </a:cubicBezTo>
                  <a:lnTo>
                    <a:pt x="2936110" y="729730"/>
                  </a:lnTo>
                  <a:cubicBezTo>
                    <a:pt x="2936110" y="752151"/>
                    <a:pt x="2928296" y="771006"/>
                    <a:pt x="2912669" y="786294"/>
                  </a:cubicBezTo>
                  <a:cubicBezTo>
                    <a:pt x="2897042" y="801581"/>
                    <a:pt x="2878017" y="809225"/>
                    <a:pt x="2855595" y="809225"/>
                  </a:cubicBezTo>
                  <a:cubicBezTo>
                    <a:pt x="2833853" y="809225"/>
                    <a:pt x="2815677" y="801242"/>
                    <a:pt x="2801069" y="785275"/>
                  </a:cubicBezTo>
                  <a:cubicBezTo>
                    <a:pt x="2786461" y="769308"/>
                    <a:pt x="2779157" y="750793"/>
                    <a:pt x="2779157" y="729730"/>
                  </a:cubicBezTo>
                  <a:lnTo>
                    <a:pt x="2779157" y="466782"/>
                  </a:lnTo>
                  <a:cubicBezTo>
                    <a:pt x="2779157" y="453873"/>
                    <a:pt x="2776779" y="441813"/>
                    <a:pt x="2772023" y="430602"/>
                  </a:cubicBezTo>
                  <a:cubicBezTo>
                    <a:pt x="2767266" y="419391"/>
                    <a:pt x="2760642" y="409539"/>
                    <a:pt x="2752149" y="401046"/>
                  </a:cubicBezTo>
                  <a:cubicBezTo>
                    <a:pt x="2743656" y="392553"/>
                    <a:pt x="2733804" y="385758"/>
                    <a:pt x="2722593" y="380662"/>
                  </a:cubicBezTo>
                  <a:cubicBezTo>
                    <a:pt x="2711382" y="375566"/>
                    <a:pt x="2699322" y="373018"/>
                    <a:pt x="2686412" y="373018"/>
                  </a:cubicBezTo>
                  <a:cubicBezTo>
                    <a:pt x="2660593" y="373018"/>
                    <a:pt x="2638681" y="381851"/>
                    <a:pt x="2620675" y="399517"/>
                  </a:cubicBezTo>
                  <a:cubicBezTo>
                    <a:pt x="2602670" y="417183"/>
                    <a:pt x="2593667" y="438925"/>
                    <a:pt x="2593667" y="464744"/>
                  </a:cubicBezTo>
                  <a:lnTo>
                    <a:pt x="2593667" y="798014"/>
                  </a:lnTo>
                  <a:lnTo>
                    <a:pt x="2436714" y="798014"/>
                  </a:lnTo>
                  <a:lnTo>
                    <a:pt x="2436714" y="79496"/>
                  </a:lnTo>
                  <a:cubicBezTo>
                    <a:pt x="2436714" y="68625"/>
                    <a:pt x="2438922" y="58433"/>
                    <a:pt x="2443339" y="48921"/>
                  </a:cubicBezTo>
                  <a:cubicBezTo>
                    <a:pt x="2447755" y="39408"/>
                    <a:pt x="2453531" y="31085"/>
                    <a:pt x="2460665" y="23951"/>
                  </a:cubicBezTo>
                  <a:cubicBezTo>
                    <a:pt x="2467799" y="16817"/>
                    <a:pt x="2476122" y="11211"/>
                    <a:pt x="2485634" y="7134"/>
                  </a:cubicBezTo>
                  <a:cubicBezTo>
                    <a:pt x="2495147" y="3058"/>
                    <a:pt x="2505338" y="1019"/>
                    <a:pt x="2516210" y="1019"/>
                  </a:cubicBezTo>
                  <a:close/>
                  <a:moveTo>
                    <a:pt x="1200036" y="0"/>
                  </a:moveTo>
                  <a:cubicBezTo>
                    <a:pt x="1221778" y="0"/>
                    <a:pt x="1240123" y="7803"/>
                    <a:pt x="1255071" y="23409"/>
                  </a:cubicBezTo>
                  <a:cubicBezTo>
                    <a:pt x="1270019" y="39016"/>
                    <a:pt x="1277493" y="57339"/>
                    <a:pt x="1277493" y="78381"/>
                  </a:cubicBezTo>
                  <a:lnTo>
                    <a:pt x="1277493" y="795976"/>
                  </a:lnTo>
                  <a:lnTo>
                    <a:pt x="1120540" y="796995"/>
                  </a:lnTo>
                  <a:lnTo>
                    <a:pt x="1120540" y="78381"/>
                  </a:lnTo>
                  <a:cubicBezTo>
                    <a:pt x="1120540" y="55980"/>
                    <a:pt x="1128354" y="37317"/>
                    <a:pt x="1143981" y="22390"/>
                  </a:cubicBezTo>
                  <a:cubicBezTo>
                    <a:pt x="1159609" y="7464"/>
                    <a:pt x="1178293" y="0"/>
                    <a:pt x="1200036"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21" name="Google Shape;321;p52"/>
            <p:cNvSpPr/>
            <p:nvPr/>
          </p:nvSpPr>
          <p:spPr>
            <a:xfrm>
              <a:off x="6299796" y="1981201"/>
              <a:ext cx="222300" cy="2223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17"/>
                                        </p:tgtEl>
                                        <p:attrNameLst>
                                          <p:attrName>style.visibility</p:attrName>
                                        </p:attrNameLst>
                                      </p:cBhvr>
                                      <p:to>
                                        <p:strVal val="visible"/>
                                      </p:to>
                                    </p:set>
                                    <p:anim calcmode="lin" valueType="num">
                                      <p:cBhvr additive="base">
                                        <p:cTn id="7" dur="750"/>
                                        <p:tgtEl>
                                          <p:spTgt spid="31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16"/>
                                        </p:tgtEl>
                                        <p:attrNameLst>
                                          <p:attrName>style.visibility</p:attrName>
                                        </p:attrNameLst>
                                      </p:cBhvr>
                                      <p:to>
                                        <p:strVal val="visible"/>
                                      </p:to>
                                    </p:set>
                                    <p:anim calcmode="lin" valueType="num">
                                      <p:cBhvr additive="base">
                                        <p:cTn id="10" dur="750"/>
                                        <p:tgtEl>
                                          <p:spTgt spid="316"/>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500"/>
                                  </p:stCondLst>
                                  <p:childTnLst>
                                    <p:set>
                                      <p:cBhvr>
                                        <p:cTn id="12" dur="1" fill="hold">
                                          <p:stCondLst>
                                            <p:cond delay="0"/>
                                          </p:stCondLst>
                                        </p:cTn>
                                        <p:tgtEl>
                                          <p:spTgt spid="318"/>
                                        </p:tgtEl>
                                        <p:attrNameLst>
                                          <p:attrName>style.visibility</p:attrName>
                                        </p:attrNameLst>
                                      </p:cBhvr>
                                      <p:to>
                                        <p:strVal val="visible"/>
                                      </p:to>
                                    </p:set>
                                    <p:animEffect transition="in" filter="fade">
                                      <p:cBhvr>
                                        <p:cTn id="13"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3_Title Slide">
  <p:cSld name="33_Title Slide">
    <p:spTree>
      <p:nvGrpSpPr>
        <p:cNvPr id="1" name="Shape 322"/>
        <p:cNvGrpSpPr/>
        <p:nvPr/>
      </p:nvGrpSpPr>
      <p:grpSpPr>
        <a:xfrm>
          <a:off x="0" y="0"/>
          <a:ext cx="0" cy="0"/>
          <a:chOff x="0" y="0"/>
          <a:chExt cx="0" cy="0"/>
        </a:xfrm>
      </p:grpSpPr>
      <p:sp>
        <p:nvSpPr>
          <p:cNvPr id="323" name="Google Shape;323;p53"/>
          <p:cNvSpPr>
            <a:spLocks noGrp="1"/>
          </p:cNvSpPr>
          <p:nvPr>
            <p:ph type="pic" idx="2"/>
          </p:nvPr>
        </p:nvSpPr>
        <p:spPr>
          <a:xfrm>
            <a:off x="3882514" y="0"/>
            <a:ext cx="5261400" cy="5143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3"/>
                                        </p:tgtEl>
                                        <p:attrNameLst>
                                          <p:attrName>style.visibility</p:attrName>
                                        </p:attrNameLst>
                                      </p:cBhvr>
                                      <p:to>
                                        <p:strVal val="visible"/>
                                      </p:to>
                                    </p:set>
                                    <p:anim calcmode="lin" valueType="num">
                                      <p:cBhvr additive="base">
                                        <p:cTn id="7" dur="750"/>
                                        <p:tgtEl>
                                          <p:spTgt spid="32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4_Title Slide">
  <p:cSld name="34_Title Slide">
    <p:spTree>
      <p:nvGrpSpPr>
        <p:cNvPr id="1" name="Shape 324"/>
        <p:cNvGrpSpPr/>
        <p:nvPr/>
      </p:nvGrpSpPr>
      <p:grpSpPr>
        <a:xfrm>
          <a:off x="0" y="0"/>
          <a:ext cx="0" cy="0"/>
          <a:chOff x="0" y="0"/>
          <a:chExt cx="0" cy="0"/>
        </a:xfrm>
      </p:grpSpPr>
      <p:sp>
        <p:nvSpPr>
          <p:cNvPr id="325" name="Google Shape;325;p54"/>
          <p:cNvSpPr>
            <a:spLocks noGrp="1"/>
          </p:cNvSpPr>
          <p:nvPr>
            <p:ph type="pic" idx="2"/>
          </p:nvPr>
        </p:nvSpPr>
        <p:spPr>
          <a:xfrm>
            <a:off x="691334" y="1759651"/>
            <a:ext cx="1526400" cy="152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26" name="Google Shape;326;p54"/>
          <p:cNvSpPr>
            <a:spLocks noGrp="1"/>
          </p:cNvSpPr>
          <p:nvPr>
            <p:ph type="pic" idx="3"/>
          </p:nvPr>
        </p:nvSpPr>
        <p:spPr>
          <a:xfrm>
            <a:off x="3360790" y="1759651"/>
            <a:ext cx="1526400" cy="152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27" name="Google Shape;327;p54"/>
          <p:cNvSpPr>
            <a:spLocks noGrp="1"/>
          </p:cNvSpPr>
          <p:nvPr>
            <p:ph type="pic" idx="4"/>
          </p:nvPr>
        </p:nvSpPr>
        <p:spPr>
          <a:xfrm>
            <a:off x="6030247" y="1759651"/>
            <a:ext cx="1526400" cy="152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325"/>
                                        </p:tgtEl>
                                        <p:attrNameLst>
                                          <p:attrName>style.visibility</p:attrName>
                                        </p:attrNameLst>
                                      </p:cBhvr>
                                      <p:to>
                                        <p:strVal val="visible"/>
                                      </p:to>
                                    </p:set>
                                    <p:anim calcmode="lin" valueType="num">
                                      <p:cBhvr additive="base">
                                        <p:cTn id="7" dur="750"/>
                                        <p:tgtEl>
                                          <p:spTgt spid="32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750"/>
                                  </p:stCondLst>
                                  <p:childTnLst>
                                    <p:set>
                                      <p:cBhvr>
                                        <p:cTn id="9" dur="1" fill="hold">
                                          <p:stCondLst>
                                            <p:cond delay="0"/>
                                          </p:stCondLst>
                                        </p:cTn>
                                        <p:tgtEl>
                                          <p:spTgt spid="326"/>
                                        </p:tgtEl>
                                        <p:attrNameLst>
                                          <p:attrName>style.visibility</p:attrName>
                                        </p:attrNameLst>
                                      </p:cBhvr>
                                      <p:to>
                                        <p:strVal val="visible"/>
                                      </p:to>
                                    </p:set>
                                    <p:anim calcmode="lin" valueType="num">
                                      <p:cBhvr additive="base">
                                        <p:cTn id="10" dur="750"/>
                                        <p:tgtEl>
                                          <p:spTgt spid="32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1000"/>
                                  </p:stCondLst>
                                  <p:childTnLst>
                                    <p:set>
                                      <p:cBhvr>
                                        <p:cTn id="12" dur="1" fill="hold">
                                          <p:stCondLst>
                                            <p:cond delay="0"/>
                                          </p:stCondLst>
                                        </p:cTn>
                                        <p:tgtEl>
                                          <p:spTgt spid="327"/>
                                        </p:tgtEl>
                                        <p:attrNameLst>
                                          <p:attrName>style.visibility</p:attrName>
                                        </p:attrNameLst>
                                      </p:cBhvr>
                                      <p:to>
                                        <p:strVal val="visible"/>
                                      </p:to>
                                    </p:set>
                                    <p:anim calcmode="lin" valueType="num">
                                      <p:cBhvr additive="base">
                                        <p:cTn id="13" dur="750"/>
                                        <p:tgtEl>
                                          <p:spTgt spid="3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5_Title Slide">
  <p:cSld name="35_Title Slide">
    <p:spTree>
      <p:nvGrpSpPr>
        <p:cNvPr id="1" name="Shape 328"/>
        <p:cNvGrpSpPr/>
        <p:nvPr/>
      </p:nvGrpSpPr>
      <p:grpSpPr>
        <a:xfrm>
          <a:off x="0" y="0"/>
          <a:ext cx="0" cy="0"/>
          <a:chOff x="0" y="0"/>
          <a:chExt cx="0" cy="0"/>
        </a:xfrm>
      </p:grpSpPr>
      <p:sp>
        <p:nvSpPr>
          <p:cNvPr id="329" name="Google Shape;329;p55"/>
          <p:cNvSpPr/>
          <p:nvPr/>
        </p:nvSpPr>
        <p:spPr>
          <a:xfrm rot="5400000" flipH="1">
            <a:off x="963173" y="-965827"/>
            <a:ext cx="3988594" cy="5918111"/>
          </a:xfrm>
          <a:custGeom>
            <a:avLst/>
            <a:gdLst/>
            <a:ahLst/>
            <a:cxnLst/>
            <a:rect l="l" t="t" r="r" b="b"/>
            <a:pathLst>
              <a:path w="2552700" h="3787591" extrusionOk="0">
                <a:moveTo>
                  <a:pt x="2552700" y="0"/>
                </a:moveTo>
                <a:lnTo>
                  <a:pt x="2552700" y="3787591"/>
                </a:lnTo>
                <a:lnTo>
                  <a:pt x="0" y="3787591"/>
                </a:lnTo>
                <a:cubicBezTo>
                  <a:pt x="0" y="2095021"/>
                  <a:pt x="1029075" y="642804"/>
                  <a:pt x="2495683" y="22481"/>
                </a:cubicBezTo>
                <a:close/>
              </a:path>
            </a:pathLst>
          </a:custGeom>
          <a:gradFill>
            <a:gsLst>
              <a:gs pos="0">
                <a:schemeClr val="accent1"/>
              </a:gs>
              <a:gs pos="13000">
                <a:schemeClr val="accent1"/>
              </a:gs>
              <a:gs pos="100000">
                <a:schemeClr val="accent4"/>
              </a:gs>
            </a:gsLst>
            <a:lin ang="16200038"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nvGrpSpPr>
          <p:cNvPr id="330" name="Google Shape;330;p55"/>
          <p:cNvGrpSpPr/>
          <p:nvPr/>
        </p:nvGrpSpPr>
        <p:grpSpPr>
          <a:xfrm>
            <a:off x="380200" y="277246"/>
            <a:ext cx="653957" cy="263438"/>
            <a:chOff x="2437417" y="1269591"/>
            <a:chExt cx="4084679" cy="1645458"/>
          </a:xfrm>
        </p:grpSpPr>
        <p:sp>
          <p:nvSpPr>
            <p:cNvPr id="331" name="Google Shape;331;p55"/>
            <p:cNvSpPr/>
            <p:nvPr/>
          </p:nvSpPr>
          <p:spPr>
            <a:xfrm>
              <a:off x="2437417" y="1269591"/>
              <a:ext cx="4047942" cy="1645458"/>
            </a:xfrm>
            <a:custGeom>
              <a:avLst/>
              <a:gdLst/>
              <a:ahLst/>
              <a:cxnLst/>
              <a:rect l="l" t="t" r="r" b="b"/>
              <a:pathLst>
                <a:path w="4047942" h="1645458" extrusionOk="0">
                  <a:moveTo>
                    <a:pt x="274248" y="0"/>
                  </a:moveTo>
                  <a:lnTo>
                    <a:pt x="3773694" y="0"/>
                  </a:lnTo>
                  <a:cubicBezTo>
                    <a:pt x="3925157" y="0"/>
                    <a:pt x="4047942" y="122785"/>
                    <a:pt x="4047942" y="274248"/>
                  </a:cubicBezTo>
                  <a:lnTo>
                    <a:pt x="4047942" y="642573"/>
                  </a:lnTo>
                  <a:lnTo>
                    <a:pt x="4013899" y="632005"/>
                  </a:lnTo>
                  <a:cubicBezTo>
                    <a:pt x="4001226" y="629412"/>
                    <a:pt x="3988104" y="628050"/>
                    <a:pt x="3974664" y="628050"/>
                  </a:cubicBezTo>
                  <a:cubicBezTo>
                    <a:pt x="3961224" y="628050"/>
                    <a:pt x="3948103" y="629412"/>
                    <a:pt x="3935429" y="632005"/>
                  </a:cubicBezTo>
                  <a:lnTo>
                    <a:pt x="3904390" y="641640"/>
                  </a:lnTo>
                  <a:lnTo>
                    <a:pt x="3904390" y="295678"/>
                  </a:lnTo>
                  <a:cubicBezTo>
                    <a:pt x="3904390" y="208003"/>
                    <a:pt x="3833316" y="136929"/>
                    <a:pt x="3745641" y="136929"/>
                  </a:cubicBezTo>
                  <a:lnTo>
                    <a:pt x="302300" y="136929"/>
                  </a:lnTo>
                  <a:cubicBezTo>
                    <a:pt x="214625" y="136929"/>
                    <a:pt x="143551" y="208003"/>
                    <a:pt x="143551" y="295678"/>
                  </a:cubicBezTo>
                  <a:lnTo>
                    <a:pt x="143551" y="1349780"/>
                  </a:lnTo>
                  <a:cubicBezTo>
                    <a:pt x="143551" y="1437455"/>
                    <a:pt x="214625" y="1508529"/>
                    <a:pt x="302300" y="1508529"/>
                  </a:cubicBezTo>
                  <a:lnTo>
                    <a:pt x="3745641" y="1508529"/>
                  </a:lnTo>
                  <a:cubicBezTo>
                    <a:pt x="3833316" y="1508529"/>
                    <a:pt x="3904390" y="1437455"/>
                    <a:pt x="3904390" y="1349780"/>
                  </a:cubicBezTo>
                  <a:lnTo>
                    <a:pt x="3904390" y="1003820"/>
                  </a:lnTo>
                  <a:lnTo>
                    <a:pt x="3935429" y="1013455"/>
                  </a:lnTo>
                  <a:cubicBezTo>
                    <a:pt x="3948103" y="1016048"/>
                    <a:pt x="3961224" y="1017410"/>
                    <a:pt x="3974664" y="1017410"/>
                  </a:cubicBezTo>
                  <a:cubicBezTo>
                    <a:pt x="3988104" y="1017410"/>
                    <a:pt x="4001226" y="1016048"/>
                    <a:pt x="4013899" y="1013455"/>
                  </a:cubicBezTo>
                  <a:lnTo>
                    <a:pt x="4047942" y="1002887"/>
                  </a:lnTo>
                  <a:lnTo>
                    <a:pt x="4047942" y="1371210"/>
                  </a:lnTo>
                  <a:cubicBezTo>
                    <a:pt x="4047942" y="1522673"/>
                    <a:pt x="3925157" y="1645458"/>
                    <a:pt x="3773694" y="1645458"/>
                  </a:cubicBezTo>
                  <a:lnTo>
                    <a:pt x="274248" y="1645458"/>
                  </a:lnTo>
                  <a:cubicBezTo>
                    <a:pt x="122785" y="1645458"/>
                    <a:pt x="0" y="1522673"/>
                    <a:pt x="0" y="1371210"/>
                  </a:cubicBezTo>
                  <a:lnTo>
                    <a:pt x="0" y="274248"/>
                  </a:lnTo>
                  <a:cubicBezTo>
                    <a:pt x="0" y="122785"/>
                    <a:pt x="122785" y="0"/>
                    <a:pt x="274248"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32" name="Google Shape;332;p55"/>
            <p:cNvSpPr/>
            <p:nvPr/>
          </p:nvSpPr>
          <p:spPr>
            <a:xfrm>
              <a:off x="2879176" y="1577127"/>
              <a:ext cx="3164424" cy="1030386"/>
            </a:xfrm>
            <a:custGeom>
              <a:avLst/>
              <a:gdLst/>
              <a:ahLst/>
              <a:cxnLst/>
              <a:rect l="l" t="t" r="r" b="b"/>
              <a:pathLst>
                <a:path w="3164424" h="1030386" extrusionOk="0">
                  <a:moveTo>
                    <a:pt x="3073718" y="635965"/>
                  </a:moveTo>
                  <a:cubicBezTo>
                    <a:pt x="3098857" y="635965"/>
                    <a:pt x="3120260" y="644459"/>
                    <a:pt x="3137926" y="661445"/>
                  </a:cubicBezTo>
                  <a:cubicBezTo>
                    <a:pt x="3155591" y="678431"/>
                    <a:pt x="3164424" y="699494"/>
                    <a:pt x="3164424" y="724634"/>
                  </a:cubicBezTo>
                  <a:cubicBezTo>
                    <a:pt x="3164424" y="749094"/>
                    <a:pt x="3155761" y="769987"/>
                    <a:pt x="3138435" y="787313"/>
                  </a:cubicBezTo>
                  <a:cubicBezTo>
                    <a:pt x="3121109" y="804639"/>
                    <a:pt x="3100216" y="813302"/>
                    <a:pt x="3075756" y="813302"/>
                  </a:cubicBezTo>
                  <a:cubicBezTo>
                    <a:pt x="3051296" y="813302"/>
                    <a:pt x="3030233" y="804809"/>
                    <a:pt x="3012567" y="787823"/>
                  </a:cubicBezTo>
                  <a:cubicBezTo>
                    <a:pt x="2994901" y="770836"/>
                    <a:pt x="2986069" y="750113"/>
                    <a:pt x="2986069" y="725653"/>
                  </a:cubicBezTo>
                  <a:cubicBezTo>
                    <a:pt x="2986069" y="701193"/>
                    <a:pt x="2994561" y="680130"/>
                    <a:pt x="3011548" y="662464"/>
                  </a:cubicBezTo>
                  <a:cubicBezTo>
                    <a:pt x="3028534" y="644798"/>
                    <a:pt x="3049258" y="635965"/>
                    <a:pt x="3073718" y="635965"/>
                  </a:cubicBezTo>
                  <a:close/>
                  <a:moveTo>
                    <a:pt x="769106" y="380153"/>
                  </a:moveTo>
                  <a:cubicBezTo>
                    <a:pt x="749402" y="380153"/>
                    <a:pt x="732415" y="384059"/>
                    <a:pt x="718147" y="391873"/>
                  </a:cubicBezTo>
                  <a:cubicBezTo>
                    <a:pt x="703879" y="399687"/>
                    <a:pt x="692158" y="409879"/>
                    <a:pt x="682985" y="422448"/>
                  </a:cubicBezTo>
                  <a:cubicBezTo>
                    <a:pt x="673813" y="435018"/>
                    <a:pt x="666849" y="449626"/>
                    <a:pt x="662092" y="466273"/>
                  </a:cubicBezTo>
                  <a:cubicBezTo>
                    <a:pt x="657336" y="482919"/>
                    <a:pt x="654958" y="499736"/>
                    <a:pt x="654958" y="516722"/>
                  </a:cubicBezTo>
                  <a:cubicBezTo>
                    <a:pt x="654958" y="535067"/>
                    <a:pt x="656827" y="553242"/>
                    <a:pt x="660564" y="571248"/>
                  </a:cubicBezTo>
                  <a:cubicBezTo>
                    <a:pt x="664300" y="589253"/>
                    <a:pt x="670416" y="605390"/>
                    <a:pt x="678909" y="619659"/>
                  </a:cubicBezTo>
                  <a:cubicBezTo>
                    <a:pt x="687402" y="633927"/>
                    <a:pt x="698783" y="645648"/>
                    <a:pt x="713051" y="654820"/>
                  </a:cubicBezTo>
                  <a:cubicBezTo>
                    <a:pt x="727320" y="663993"/>
                    <a:pt x="745325" y="668579"/>
                    <a:pt x="767067" y="668579"/>
                  </a:cubicBezTo>
                  <a:cubicBezTo>
                    <a:pt x="786092" y="668579"/>
                    <a:pt x="802908" y="664333"/>
                    <a:pt x="817517" y="655839"/>
                  </a:cubicBezTo>
                  <a:cubicBezTo>
                    <a:pt x="832125" y="647346"/>
                    <a:pt x="844185" y="636305"/>
                    <a:pt x="853697" y="622716"/>
                  </a:cubicBezTo>
                  <a:cubicBezTo>
                    <a:pt x="863210" y="609127"/>
                    <a:pt x="870344" y="593840"/>
                    <a:pt x="875100" y="576853"/>
                  </a:cubicBezTo>
                  <a:cubicBezTo>
                    <a:pt x="879856" y="559867"/>
                    <a:pt x="882234" y="542881"/>
                    <a:pt x="882234" y="525895"/>
                  </a:cubicBezTo>
                  <a:cubicBezTo>
                    <a:pt x="882234" y="508908"/>
                    <a:pt x="880026" y="491582"/>
                    <a:pt x="875609" y="473917"/>
                  </a:cubicBezTo>
                  <a:cubicBezTo>
                    <a:pt x="871193" y="456251"/>
                    <a:pt x="864399" y="440624"/>
                    <a:pt x="855226" y="427035"/>
                  </a:cubicBezTo>
                  <a:cubicBezTo>
                    <a:pt x="846053" y="413446"/>
                    <a:pt x="834333" y="402235"/>
                    <a:pt x="820064" y="393402"/>
                  </a:cubicBezTo>
                  <a:cubicBezTo>
                    <a:pt x="805796" y="384569"/>
                    <a:pt x="788810" y="380153"/>
                    <a:pt x="769106" y="380153"/>
                  </a:cubicBezTo>
                  <a:close/>
                  <a:moveTo>
                    <a:pt x="1609344" y="377095"/>
                  </a:moveTo>
                  <a:cubicBezTo>
                    <a:pt x="1588961" y="377095"/>
                    <a:pt x="1571465" y="381511"/>
                    <a:pt x="1556857" y="390344"/>
                  </a:cubicBezTo>
                  <a:cubicBezTo>
                    <a:pt x="1542248" y="399177"/>
                    <a:pt x="1530188" y="410728"/>
                    <a:pt x="1520676" y="424996"/>
                  </a:cubicBezTo>
                  <a:cubicBezTo>
                    <a:pt x="1511164" y="439265"/>
                    <a:pt x="1504199" y="455232"/>
                    <a:pt x="1499783" y="472898"/>
                  </a:cubicBezTo>
                  <a:cubicBezTo>
                    <a:pt x="1495366" y="490563"/>
                    <a:pt x="1493158" y="507889"/>
                    <a:pt x="1493158" y="524875"/>
                  </a:cubicBezTo>
                  <a:cubicBezTo>
                    <a:pt x="1493158" y="542541"/>
                    <a:pt x="1495366" y="560207"/>
                    <a:pt x="1499783" y="577873"/>
                  </a:cubicBezTo>
                  <a:cubicBezTo>
                    <a:pt x="1504199" y="595538"/>
                    <a:pt x="1510994" y="611505"/>
                    <a:pt x="1520166" y="625774"/>
                  </a:cubicBezTo>
                  <a:cubicBezTo>
                    <a:pt x="1529339" y="640042"/>
                    <a:pt x="1541059" y="651593"/>
                    <a:pt x="1555328" y="660426"/>
                  </a:cubicBezTo>
                  <a:cubicBezTo>
                    <a:pt x="1569596" y="669259"/>
                    <a:pt x="1586922" y="673675"/>
                    <a:pt x="1607306" y="673675"/>
                  </a:cubicBezTo>
                  <a:cubicBezTo>
                    <a:pt x="1628369" y="673675"/>
                    <a:pt x="1646204" y="669089"/>
                    <a:pt x="1660812" y="659916"/>
                  </a:cubicBezTo>
                  <a:cubicBezTo>
                    <a:pt x="1675421" y="650744"/>
                    <a:pt x="1687311" y="638853"/>
                    <a:pt x="1696483" y="624245"/>
                  </a:cubicBezTo>
                  <a:cubicBezTo>
                    <a:pt x="1705656" y="609637"/>
                    <a:pt x="1712111" y="593330"/>
                    <a:pt x="1715848" y="575325"/>
                  </a:cubicBezTo>
                  <a:cubicBezTo>
                    <a:pt x="1719585" y="557319"/>
                    <a:pt x="1721453" y="539144"/>
                    <a:pt x="1721453" y="520799"/>
                  </a:cubicBezTo>
                  <a:cubicBezTo>
                    <a:pt x="1721453" y="503133"/>
                    <a:pt x="1719415" y="485807"/>
                    <a:pt x="1715338" y="468821"/>
                  </a:cubicBezTo>
                  <a:cubicBezTo>
                    <a:pt x="1711261" y="451835"/>
                    <a:pt x="1704807" y="436547"/>
                    <a:pt x="1695974" y="422958"/>
                  </a:cubicBezTo>
                  <a:cubicBezTo>
                    <a:pt x="1687141" y="409369"/>
                    <a:pt x="1675590" y="398328"/>
                    <a:pt x="1661322" y="389835"/>
                  </a:cubicBezTo>
                  <a:cubicBezTo>
                    <a:pt x="1647053" y="381342"/>
                    <a:pt x="1629728" y="377095"/>
                    <a:pt x="1609344" y="377095"/>
                  </a:cubicBezTo>
                  <a:close/>
                  <a:moveTo>
                    <a:pt x="1800439" y="249826"/>
                  </a:moveTo>
                  <a:cubicBezTo>
                    <a:pt x="1806215" y="249741"/>
                    <a:pt x="1811820" y="250038"/>
                    <a:pt x="1817256" y="250717"/>
                  </a:cubicBezTo>
                  <a:cubicBezTo>
                    <a:pt x="1835601" y="252076"/>
                    <a:pt x="1849360" y="259210"/>
                    <a:pt x="1858532" y="272120"/>
                  </a:cubicBezTo>
                  <a:cubicBezTo>
                    <a:pt x="1867705" y="285030"/>
                    <a:pt x="1872291" y="300317"/>
                    <a:pt x="1872291" y="317983"/>
                  </a:cubicBezTo>
                  <a:lnTo>
                    <a:pt x="1872291" y="799034"/>
                  </a:lnTo>
                  <a:lnTo>
                    <a:pt x="1730626" y="799034"/>
                  </a:lnTo>
                  <a:cubicBezTo>
                    <a:pt x="1730626" y="794957"/>
                    <a:pt x="1730456" y="789181"/>
                    <a:pt x="1730116" y="781708"/>
                  </a:cubicBezTo>
                  <a:cubicBezTo>
                    <a:pt x="1729776" y="774234"/>
                    <a:pt x="1729607" y="766760"/>
                    <a:pt x="1729607" y="759286"/>
                  </a:cubicBezTo>
                  <a:cubicBezTo>
                    <a:pt x="1729607" y="751812"/>
                    <a:pt x="1729776" y="745187"/>
                    <a:pt x="1730116" y="739412"/>
                  </a:cubicBezTo>
                  <a:cubicBezTo>
                    <a:pt x="1730456" y="733636"/>
                    <a:pt x="1730626" y="730749"/>
                    <a:pt x="1730626" y="730749"/>
                  </a:cubicBezTo>
                  <a:cubicBezTo>
                    <a:pt x="1714998" y="756568"/>
                    <a:pt x="1694955" y="775592"/>
                    <a:pt x="1670495" y="787823"/>
                  </a:cubicBezTo>
                  <a:cubicBezTo>
                    <a:pt x="1646034" y="800053"/>
                    <a:pt x="1619196" y="806168"/>
                    <a:pt x="1589980" y="806168"/>
                  </a:cubicBezTo>
                  <a:cubicBezTo>
                    <a:pt x="1551251" y="806168"/>
                    <a:pt x="1516090" y="798524"/>
                    <a:pt x="1484495" y="783236"/>
                  </a:cubicBezTo>
                  <a:cubicBezTo>
                    <a:pt x="1452901" y="767949"/>
                    <a:pt x="1426062" y="747395"/>
                    <a:pt x="1403980" y="721576"/>
                  </a:cubicBezTo>
                  <a:cubicBezTo>
                    <a:pt x="1381898" y="695757"/>
                    <a:pt x="1364912" y="666031"/>
                    <a:pt x="1353022" y="632398"/>
                  </a:cubicBezTo>
                  <a:cubicBezTo>
                    <a:pt x="1341131" y="598766"/>
                    <a:pt x="1335186" y="563264"/>
                    <a:pt x="1335186" y="525895"/>
                  </a:cubicBezTo>
                  <a:cubicBezTo>
                    <a:pt x="1335186" y="497358"/>
                    <a:pt x="1339093" y="469161"/>
                    <a:pt x="1346907" y="441303"/>
                  </a:cubicBezTo>
                  <a:cubicBezTo>
                    <a:pt x="1354720" y="413446"/>
                    <a:pt x="1365931" y="388136"/>
                    <a:pt x="1380539" y="365375"/>
                  </a:cubicBezTo>
                  <a:cubicBezTo>
                    <a:pt x="1395147" y="342613"/>
                    <a:pt x="1412983" y="322909"/>
                    <a:pt x="1434046" y="306262"/>
                  </a:cubicBezTo>
                  <a:cubicBezTo>
                    <a:pt x="1455109" y="289616"/>
                    <a:pt x="1479229" y="277556"/>
                    <a:pt x="1506407" y="270082"/>
                  </a:cubicBezTo>
                  <a:cubicBezTo>
                    <a:pt x="1530868" y="263967"/>
                    <a:pt x="1555498" y="262438"/>
                    <a:pt x="1580298" y="265495"/>
                  </a:cubicBezTo>
                  <a:cubicBezTo>
                    <a:pt x="1605097" y="268553"/>
                    <a:pt x="1627180" y="273139"/>
                    <a:pt x="1646544" y="279254"/>
                  </a:cubicBezTo>
                  <a:cubicBezTo>
                    <a:pt x="1665908" y="285369"/>
                    <a:pt x="1681705" y="291654"/>
                    <a:pt x="1693936" y="298109"/>
                  </a:cubicBezTo>
                  <a:cubicBezTo>
                    <a:pt x="1706166" y="304564"/>
                    <a:pt x="1712281" y="307791"/>
                    <a:pt x="1712281" y="307791"/>
                  </a:cubicBezTo>
                  <a:cubicBezTo>
                    <a:pt x="1712281" y="307791"/>
                    <a:pt x="1714149" y="303035"/>
                    <a:pt x="1717886" y="293523"/>
                  </a:cubicBezTo>
                  <a:cubicBezTo>
                    <a:pt x="1721623" y="284010"/>
                    <a:pt x="1730286" y="275178"/>
                    <a:pt x="1743875" y="267024"/>
                  </a:cubicBezTo>
                  <a:cubicBezTo>
                    <a:pt x="1757464" y="258191"/>
                    <a:pt x="1770374" y="252926"/>
                    <a:pt x="1782604" y="251227"/>
                  </a:cubicBezTo>
                  <a:cubicBezTo>
                    <a:pt x="1788719" y="250378"/>
                    <a:pt x="1794664" y="249911"/>
                    <a:pt x="1800439" y="249826"/>
                  </a:cubicBezTo>
                  <a:close/>
                  <a:moveTo>
                    <a:pt x="579539" y="241545"/>
                  </a:moveTo>
                  <a:cubicBezTo>
                    <a:pt x="601961" y="241545"/>
                    <a:pt x="617758" y="249358"/>
                    <a:pt x="626931" y="264986"/>
                  </a:cubicBezTo>
                  <a:cubicBezTo>
                    <a:pt x="636103" y="280613"/>
                    <a:pt x="641709" y="297599"/>
                    <a:pt x="643747" y="315945"/>
                  </a:cubicBezTo>
                  <a:cubicBezTo>
                    <a:pt x="661413" y="292164"/>
                    <a:pt x="683155" y="274158"/>
                    <a:pt x="708974" y="261928"/>
                  </a:cubicBezTo>
                  <a:cubicBezTo>
                    <a:pt x="734794" y="249698"/>
                    <a:pt x="762311" y="243583"/>
                    <a:pt x="791528" y="243583"/>
                  </a:cubicBezTo>
                  <a:cubicBezTo>
                    <a:pt x="829577" y="243583"/>
                    <a:pt x="863889" y="251737"/>
                    <a:pt x="894464" y="268043"/>
                  </a:cubicBezTo>
                  <a:cubicBezTo>
                    <a:pt x="925039" y="284350"/>
                    <a:pt x="951028" y="305923"/>
                    <a:pt x="972431" y="332761"/>
                  </a:cubicBezTo>
                  <a:cubicBezTo>
                    <a:pt x="993834" y="359599"/>
                    <a:pt x="1010310" y="390005"/>
                    <a:pt x="1021861" y="423977"/>
                  </a:cubicBezTo>
                  <a:cubicBezTo>
                    <a:pt x="1033412" y="457950"/>
                    <a:pt x="1039187" y="492602"/>
                    <a:pt x="1039187" y="527933"/>
                  </a:cubicBezTo>
                  <a:cubicBezTo>
                    <a:pt x="1039187" y="564623"/>
                    <a:pt x="1033242" y="599785"/>
                    <a:pt x="1021351" y="633418"/>
                  </a:cubicBezTo>
                  <a:cubicBezTo>
                    <a:pt x="1009461" y="667050"/>
                    <a:pt x="992645" y="696776"/>
                    <a:pt x="970902" y="722595"/>
                  </a:cubicBezTo>
                  <a:cubicBezTo>
                    <a:pt x="949160" y="748415"/>
                    <a:pt x="922661" y="769138"/>
                    <a:pt x="891407" y="784765"/>
                  </a:cubicBezTo>
                  <a:cubicBezTo>
                    <a:pt x="860152" y="800392"/>
                    <a:pt x="825160" y="808206"/>
                    <a:pt x="786432" y="808206"/>
                  </a:cubicBezTo>
                  <a:cubicBezTo>
                    <a:pt x="736152" y="808206"/>
                    <a:pt x="693687" y="790880"/>
                    <a:pt x="659035" y="756228"/>
                  </a:cubicBezTo>
                  <a:lnTo>
                    <a:pt x="659035" y="1030386"/>
                  </a:lnTo>
                  <a:lnTo>
                    <a:pt x="503101" y="1030386"/>
                  </a:lnTo>
                  <a:lnTo>
                    <a:pt x="503101" y="322060"/>
                  </a:lnTo>
                  <a:cubicBezTo>
                    <a:pt x="503101" y="298279"/>
                    <a:pt x="509896" y="278915"/>
                    <a:pt x="523485" y="263967"/>
                  </a:cubicBezTo>
                  <a:cubicBezTo>
                    <a:pt x="537074" y="249019"/>
                    <a:pt x="555758" y="241545"/>
                    <a:pt x="579539" y="241545"/>
                  </a:cubicBezTo>
                  <a:close/>
                  <a:moveTo>
                    <a:pt x="2161870" y="240526"/>
                  </a:moveTo>
                  <a:cubicBezTo>
                    <a:pt x="2175459" y="240526"/>
                    <a:pt x="2193465" y="242224"/>
                    <a:pt x="2215886" y="245621"/>
                  </a:cubicBezTo>
                  <a:cubicBezTo>
                    <a:pt x="2238308" y="249019"/>
                    <a:pt x="2260221" y="254454"/>
                    <a:pt x="2281623" y="261928"/>
                  </a:cubicBezTo>
                  <a:cubicBezTo>
                    <a:pt x="2303026" y="269402"/>
                    <a:pt x="2321541" y="279594"/>
                    <a:pt x="2337168" y="292504"/>
                  </a:cubicBezTo>
                  <a:cubicBezTo>
                    <a:pt x="2352795" y="305413"/>
                    <a:pt x="2360609" y="321040"/>
                    <a:pt x="2360609" y="339386"/>
                  </a:cubicBezTo>
                  <a:cubicBezTo>
                    <a:pt x="2360609" y="355692"/>
                    <a:pt x="2354834" y="369451"/>
                    <a:pt x="2343283" y="380662"/>
                  </a:cubicBezTo>
                  <a:cubicBezTo>
                    <a:pt x="2331733" y="391873"/>
                    <a:pt x="2318144" y="397479"/>
                    <a:pt x="2302516" y="397479"/>
                  </a:cubicBezTo>
                  <a:cubicBezTo>
                    <a:pt x="2292325" y="397479"/>
                    <a:pt x="2281793" y="395440"/>
                    <a:pt x="2270922" y="391364"/>
                  </a:cubicBezTo>
                  <a:cubicBezTo>
                    <a:pt x="2260051" y="387287"/>
                    <a:pt x="2248500" y="382701"/>
                    <a:pt x="2236270" y="377605"/>
                  </a:cubicBezTo>
                  <a:cubicBezTo>
                    <a:pt x="2224040" y="372509"/>
                    <a:pt x="2211130" y="367922"/>
                    <a:pt x="2197541" y="363846"/>
                  </a:cubicBezTo>
                  <a:cubicBezTo>
                    <a:pt x="2183952" y="359769"/>
                    <a:pt x="2169684" y="357731"/>
                    <a:pt x="2154736" y="357731"/>
                  </a:cubicBezTo>
                  <a:cubicBezTo>
                    <a:pt x="2147941" y="357731"/>
                    <a:pt x="2140977" y="358580"/>
                    <a:pt x="2133843" y="360279"/>
                  </a:cubicBezTo>
                  <a:cubicBezTo>
                    <a:pt x="2126709" y="361977"/>
                    <a:pt x="2120424" y="364865"/>
                    <a:pt x="2114988" y="368942"/>
                  </a:cubicBezTo>
                  <a:cubicBezTo>
                    <a:pt x="2109553" y="372339"/>
                    <a:pt x="2105136" y="376755"/>
                    <a:pt x="2101739" y="382191"/>
                  </a:cubicBezTo>
                  <a:cubicBezTo>
                    <a:pt x="2098342" y="387627"/>
                    <a:pt x="2096643" y="394081"/>
                    <a:pt x="2096643" y="401555"/>
                  </a:cubicBezTo>
                  <a:cubicBezTo>
                    <a:pt x="2096643" y="412426"/>
                    <a:pt x="2103438" y="421599"/>
                    <a:pt x="2117026" y="429073"/>
                  </a:cubicBezTo>
                  <a:cubicBezTo>
                    <a:pt x="2130615" y="436547"/>
                    <a:pt x="2147772" y="444021"/>
                    <a:pt x="2168495" y="451495"/>
                  </a:cubicBezTo>
                  <a:cubicBezTo>
                    <a:pt x="2189218" y="458969"/>
                    <a:pt x="2211640" y="467292"/>
                    <a:pt x="2235760" y="476465"/>
                  </a:cubicBezTo>
                  <a:cubicBezTo>
                    <a:pt x="2259881" y="485637"/>
                    <a:pt x="2282303" y="497018"/>
                    <a:pt x="2303026" y="510607"/>
                  </a:cubicBezTo>
                  <a:cubicBezTo>
                    <a:pt x="2323749" y="524196"/>
                    <a:pt x="2340905" y="541012"/>
                    <a:pt x="2354494" y="561056"/>
                  </a:cubicBezTo>
                  <a:cubicBezTo>
                    <a:pt x="2368083" y="581100"/>
                    <a:pt x="2374878" y="605730"/>
                    <a:pt x="2374878" y="634946"/>
                  </a:cubicBezTo>
                  <a:cubicBezTo>
                    <a:pt x="2374878" y="664163"/>
                    <a:pt x="2368083" y="689472"/>
                    <a:pt x="2354494" y="710875"/>
                  </a:cubicBezTo>
                  <a:cubicBezTo>
                    <a:pt x="2340905" y="732278"/>
                    <a:pt x="2323409" y="750113"/>
                    <a:pt x="2302007" y="764382"/>
                  </a:cubicBezTo>
                  <a:cubicBezTo>
                    <a:pt x="2280604" y="778650"/>
                    <a:pt x="2256653" y="789181"/>
                    <a:pt x="2230155" y="795976"/>
                  </a:cubicBezTo>
                  <a:cubicBezTo>
                    <a:pt x="2203656" y="802770"/>
                    <a:pt x="2177837" y="806168"/>
                    <a:pt x="2152698" y="806168"/>
                  </a:cubicBezTo>
                  <a:cubicBezTo>
                    <a:pt x="2115328" y="806168"/>
                    <a:pt x="2076939" y="799713"/>
                    <a:pt x="2037531" y="786803"/>
                  </a:cubicBezTo>
                  <a:cubicBezTo>
                    <a:pt x="1998123" y="773894"/>
                    <a:pt x="1963471" y="757247"/>
                    <a:pt x="1933575" y="736864"/>
                  </a:cubicBezTo>
                  <a:lnTo>
                    <a:pt x="1979438" y="623735"/>
                  </a:lnTo>
                  <a:cubicBezTo>
                    <a:pt x="1990309" y="629850"/>
                    <a:pt x="2003219" y="636305"/>
                    <a:pt x="2018167" y="643100"/>
                  </a:cubicBezTo>
                  <a:cubicBezTo>
                    <a:pt x="2033114" y="649894"/>
                    <a:pt x="2048232" y="656179"/>
                    <a:pt x="2063520" y="661954"/>
                  </a:cubicBezTo>
                  <a:cubicBezTo>
                    <a:pt x="2078807" y="667730"/>
                    <a:pt x="2094095" y="672486"/>
                    <a:pt x="2109383" y="676223"/>
                  </a:cubicBezTo>
                  <a:cubicBezTo>
                    <a:pt x="2124670" y="679960"/>
                    <a:pt x="2138429" y="681828"/>
                    <a:pt x="2150659" y="681828"/>
                  </a:cubicBezTo>
                  <a:cubicBezTo>
                    <a:pt x="2158133" y="681828"/>
                    <a:pt x="2165947" y="680979"/>
                    <a:pt x="2174100" y="679280"/>
                  </a:cubicBezTo>
                  <a:cubicBezTo>
                    <a:pt x="2182254" y="677582"/>
                    <a:pt x="2189728" y="674694"/>
                    <a:pt x="2196522" y="670617"/>
                  </a:cubicBezTo>
                  <a:cubicBezTo>
                    <a:pt x="2203317" y="666541"/>
                    <a:pt x="2208922" y="661445"/>
                    <a:pt x="2213338" y="655330"/>
                  </a:cubicBezTo>
                  <a:cubicBezTo>
                    <a:pt x="2217755" y="649215"/>
                    <a:pt x="2219963" y="641741"/>
                    <a:pt x="2219963" y="632908"/>
                  </a:cubicBezTo>
                  <a:cubicBezTo>
                    <a:pt x="2219963" y="619319"/>
                    <a:pt x="2213169" y="608278"/>
                    <a:pt x="2199580" y="599785"/>
                  </a:cubicBezTo>
                  <a:cubicBezTo>
                    <a:pt x="2185991" y="591292"/>
                    <a:pt x="2169004" y="583478"/>
                    <a:pt x="2148621" y="576344"/>
                  </a:cubicBezTo>
                  <a:cubicBezTo>
                    <a:pt x="2128237" y="569210"/>
                    <a:pt x="2106155" y="561736"/>
                    <a:pt x="2082375" y="553922"/>
                  </a:cubicBezTo>
                  <a:cubicBezTo>
                    <a:pt x="2058594" y="546108"/>
                    <a:pt x="2036512" y="535916"/>
                    <a:pt x="2016128" y="523347"/>
                  </a:cubicBezTo>
                  <a:cubicBezTo>
                    <a:pt x="1995745" y="510777"/>
                    <a:pt x="1978758" y="495150"/>
                    <a:pt x="1965170" y="476465"/>
                  </a:cubicBezTo>
                  <a:cubicBezTo>
                    <a:pt x="1951580" y="457780"/>
                    <a:pt x="1944786" y="434169"/>
                    <a:pt x="1944786" y="405632"/>
                  </a:cubicBezTo>
                  <a:cubicBezTo>
                    <a:pt x="1944786" y="377775"/>
                    <a:pt x="1951580" y="353484"/>
                    <a:pt x="1965170" y="332761"/>
                  </a:cubicBezTo>
                  <a:cubicBezTo>
                    <a:pt x="1978758" y="312038"/>
                    <a:pt x="1996084" y="294882"/>
                    <a:pt x="2017147" y="281293"/>
                  </a:cubicBezTo>
                  <a:cubicBezTo>
                    <a:pt x="2038210" y="267704"/>
                    <a:pt x="2061481" y="257512"/>
                    <a:pt x="2086961" y="250717"/>
                  </a:cubicBezTo>
                  <a:cubicBezTo>
                    <a:pt x="2112440" y="243923"/>
                    <a:pt x="2137410" y="240526"/>
                    <a:pt x="2161870" y="240526"/>
                  </a:cubicBezTo>
                  <a:close/>
                  <a:moveTo>
                    <a:pt x="228295" y="240526"/>
                  </a:moveTo>
                  <a:cubicBezTo>
                    <a:pt x="241884" y="240526"/>
                    <a:pt x="259890" y="242224"/>
                    <a:pt x="282312" y="245621"/>
                  </a:cubicBezTo>
                  <a:cubicBezTo>
                    <a:pt x="304733" y="249019"/>
                    <a:pt x="326646" y="254454"/>
                    <a:pt x="348048" y="261928"/>
                  </a:cubicBezTo>
                  <a:cubicBezTo>
                    <a:pt x="369451" y="269402"/>
                    <a:pt x="387966" y="279594"/>
                    <a:pt x="403593" y="292504"/>
                  </a:cubicBezTo>
                  <a:cubicBezTo>
                    <a:pt x="419221" y="305413"/>
                    <a:pt x="427034" y="321040"/>
                    <a:pt x="427034" y="339386"/>
                  </a:cubicBezTo>
                  <a:cubicBezTo>
                    <a:pt x="427034" y="355692"/>
                    <a:pt x="421259" y="369451"/>
                    <a:pt x="409708" y="380662"/>
                  </a:cubicBezTo>
                  <a:cubicBezTo>
                    <a:pt x="398158" y="391873"/>
                    <a:pt x="384569" y="397479"/>
                    <a:pt x="368941" y="397479"/>
                  </a:cubicBezTo>
                  <a:cubicBezTo>
                    <a:pt x="358750" y="397479"/>
                    <a:pt x="348218" y="395440"/>
                    <a:pt x="337347" y="391364"/>
                  </a:cubicBezTo>
                  <a:cubicBezTo>
                    <a:pt x="326476" y="387287"/>
                    <a:pt x="314925" y="382701"/>
                    <a:pt x="302695" y="377605"/>
                  </a:cubicBezTo>
                  <a:cubicBezTo>
                    <a:pt x="290465" y="372509"/>
                    <a:pt x="277555" y="367922"/>
                    <a:pt x="263966" y="363846"/>
                  </a:cubicBezTo>
                  <a:cubicBezTo>
                    <a:pt x="250377" y="359769"/>
                    <a:pt x="236109" y="357731"/>
                    <a:pt x="221161" y="357731"/>
                  </a:cubicBezTo>
                  <a:cubicBezTo>
                    <a:pt x="214367" y="357731"/>
                    <a:pt x="207402" y="358580"/>
                    <a:pt x="200268" y="360279"/>
                  </a:cubicBezTo>
                  <a:cubicBezTo>
                    <a:pt x="193134" y="361977"/>
                    <a:pt x="186849" y="364865"/>
                    <a:pt x="181413" y="368942"/>
                  </a:cubicBezTo>
                  <a:cubicBezTo>
                    <a:pt x="175978" y="372339"/>
                    <a:pt x="171561" y="376755"/>
                    <a:pt x="168164" y="382191"/>
                  </a:cubicBezTo>
                  <a:cubicBezTo>
                    <a:pt x="164767" y="387627"/>
                    <a:pt x="163068" y="394081"/>
                    <a:pt x="163068" y="401555"/>
                  </a:cubicBezTo>
                  <a:cubicBezTo>
                    <a:pt x="163068" y="412426"/>
                    <a:pt x="169863" y="421599"/>
                    <a:pt x="183452" y="429073"/>
                  </a:cubicBezTo>
                  <a:cubicBezTo>
                    <a:pt x="197041" y="436547"/>
                    <a:pt x="214197" y="444021"/>
                    <a:pt x="234920" y="451495"/>
                  </a:cubicBezTo>
                  <a:cubicBezTo>
                    <a:pt x="255643" y="458969"/>
                    <a:pt x="278065" y="467292"/>
                    <a:pt x="302185" y="476465"/>
                  </a:cubicBezTo>
                  <a:cubicBezTo>
                    <a:pt x="326306" y="485637"/>
                    <a:pt x="348728" y="497018"/>
                    <a:pt x="369451" y="510607"/>
                  </a:cubicBezTo>
                  <a:cubicBezTo>
                    <a:pt x="390174" y="524196"/>
                    <a:pt x="407330" y="541012"/>
                    <a:pt x="420919" y="561056"/>
                  </a:cubicBezTo>
                  <a:cubicBezTo>
                    <a:pt x="434508" y="581100"/>
                    <a:pt x="441303" y="605730"/>
                    <a:pt x="441303" y="634946"/>
                  </a:cubicBezTo>
                  <a:cubicBezTo>
                    <a:pt x="441303" y="664163"/>
                    <a:pt x="434508" y="689472"/>
                    <a:pt x="420919" y="710875"/>
                  </a:cubicBezTo>
                  <a:cubicBezTo>
                    <a:pt x="407330" y="732278"/>
                    <a:pt x="389835" y="750113"/>
                    <a:pt x="368432" y="764382"/>
                  </a:cubicBezTo>
                  <a:cubicBezTo>
                    <a:pt x="347029" y="778650"/>
                    <a:pt x="323079" y="789181"/>
                    <a:pt x="296580" y="795976"/>
                  </a:cubicBezTo>
                  <a:cubicBezTo>
                    <a:pt x="270081" y="802770"/>
                    <a:pt x="244262" y="806168"/>
                    <a:pt x="219123" y="806168"/>
                  </a:cubicBezTo>
                  <a:cubicBezTo>
                    <a:pt x="181753" y="806168"/>
                    <a:pt x="143364" y="799713"/>
                    <a:pt x="103956" y="786803"/>
                  </a:cubicBezTo>
                  <a:cubicBezTo>
                    <a:pt x="64548" y="773894"/>
                    <a:pt x="29896" y="757247"/>
                    <a:pt x="0" y="736864"/>
                  </a:cubicBezTo>
                  <a:lnTo>
                    <a:pt x="45863" y="623735"/>
                  </a:lnTo>
                  <a:cubicBezTo>
                    <a:pt x="56734" y="629850"/>
                    <a:pt x="69644" y="636305"/>
                    <a:pt x="84592" y="643100"/>
                  </a:cubicBezTo>
                  <a:cubicBezTo>
                    <a:pt x="99540" y="649894"/>
                    <a:pt x="114657" y="656179"/>
                    <a:pt x="129945" y="661954"/>
                  </a:cubicBezTo>
                  <a:cubicBezTo>
                    <a:pt x="145233" y="667730"/>
                    <a:pt x="160520" y="672486"/>
                    <a:pt x="175808" y="676223"/>
                  </a:cubicBezTo>
                  <a:cubicBezTo>
                    <a:pt x="191095" y="679960"/>
                    <a:pt x="204854" y="681828"/>
                    <a:pt x="217084" y="681828"/>
                  </a:cubicBezTo>
                  <a:cubicBezTo>
                    <a:pt x="224558" y="681828"/>
                    <a:pt x="232372" y="680979"/>
                    <a:pt x="240525" y="679280"/>
                  </a:cubicBezTo>
                  <a:cubicBezTo>
                    <a:pt x="248679" y="677582"/>
                    <a:pt x="256153" y="674694"/>
                    <a:pt x="262947" y="670617"/>
                  </a:cubicBezTo>
                  <a:cubicBezTo>
                    <a:pt x="269742" y="666541"/>
                    <a:pt x="275347" y="661445"/>
                    <a:pt x="279764" y="655330"/>
                  </a:cubicBezTo>
                  <a:cubicBezTo>
                    <a:pt x="284180" y="649215"/>
                    <a:pt x="286388" y="641741"/>
                    <a:pt x="286388" y="632908"/>
                  </a:cubicBezTo>
                  <a:cubicBezTo>
                    <a:pt x="286388" y="619319"/>
                    <a:pt x="279594" y="608278"/>
                    <a:pt x="266005" y="599785"/>
                  </a:cubicBezTo>
                  <a:cubicBezTo>
                    <a:pt x="252416" y="591292"/>
                    <a:pt x="235430" y="583478"/>
                    <a:pt x="215046" y="576344"/>
                  </a:cubicBezTo>
                  <a:cubicBezTo>
                    <a:pt x="194663" y="569210"/>
                    <a:pt x="172580" y="561736"/>
                    <a:pt x="148800" y="553922"/>
                  </a:cubicBezTo>
                  <a:cubicBezTo>
                    <a:pt x="125019" y="546108"/>
                    <a:pt x="102937" y="535916"/>
                    <a:pt x="82553" y="523347"/>
                  </a:cubicBezTo>
                  <a:cubicBezTo>
                    <a:pt x="62170" y="510777"/>
                    <a:pt x="45184" y="495150"/>
                    <a:pt x="31595" y="476465"/>
                  </a:cubicBezTo>
                  <a:cubicBezTo>
                    <a:pt x="18005" y="457780"/>
                    <a:pt x="11211" y="434169"/>
                    <a:pt x="11211" y="405632"/>
                  </a:cubicBezTo>
                  <a:cubicBezTo>
                    <a:pt x="11211" y="377775"/>
                    <a:pt x="18005" y="353484"/>
                    <a:pt x="31595" y="332761"/>
                  </a:cubicBezTo>
                  <a:cubicBezTo>
                    <a:pt x="45184" y="312038"/>
                    <a:pt x="62509" y="294882"/>
                    <a:pt x="83572" y="281293"/>
                  </a:cubicBezTo>
                  <a:cubicBezTo>
                    <a:pt x="104635" y="267704"/>
                    <a:pt x="127907" y="257512"/>
                    <a:pt x="153386" y="250717"/>
                  </a:cubicBezTo>
                  <a:cubicBezTo>
                    <a:pt x="178865" y="243923"/>
                    <a:pt x="203835" y="240526"/>
                    <a:pt x="228295" y="240526"/>
                  </a:cubicBezTo>
                  <a:close/>
                  <a:moveTo>
                    <a:pt x="2997280" y="66247"/>
                  </a:moveTo>
                  <a:lnTo>
                    <a:pt x="3153213" y="66247"/>
                  </a:lnTo>
                  <a:lnTo>
                    <a:pt x="3153213" y="541182"/>
                  </a:lnTo>
                  <a:cubicBezTo>
                    <a:pt x="3153213" y="548656"/>
                    <a:pt x="3150665" y="555790"/>
                    <a:pt x="3145569" y="562585"/>
                  </a:cubicBezTo>
                  <a:cubicBezTo>
                    <a:pt x="3140473" y="569379"/>
                    <a:pt x="3134019" y="575325"/>
                    <a:pt x="3126205" y="580420"/>
                  </a:cubicBezTo>
                  <a:cubicBezTo>
                    <a:pt x="3118391" y="585516"/>
                    <a:pt x="3109898" y="589593"/>
                    <a:pt x="3100726" y="592651"/>
                  </a:cubicBezTo>
                  <a:cubicBezTo>
                    <a:pt x="3091553" y="595708"/>
                    <a:pt x="3083230" y="597237"/>
                    <a:pt x="3075756" y="597237"/>
                  </a:cubicBezTo>
                  <a:cubicBezTo>
                    <a:pt x="3067603" y="597237"/>
                    <a:pt x="3058939" y="595708"/>
                    <a:pt x="3049767" y="592651"/>
                  </a:cubicBezTo>
                  <a:cubicBezTo>
                    <a:pt x="3040594" y="589593"/>
                    <a:pt x="3032101" y="585516"/>
                    <a:pt x="3024288" y="580420"/>
                  </a:cubicBezTo>
                  <a:cubicBezTo>
                    <a:pt x="3016474" y="575325"/>
                    <a:pt x="3010019" y="569379"/>
                    <a:pt x="3004923" y="562585"/>
                  </a:cubicBezTo>
                  <a:cubicBezTo>
                    <a:pt x="2999827" y="555790"/>
                    <a:pt x="2997280" y="548316"/>
                    <a:pt x="2997280" y="540163"/>
                  </a:cubicBezTo>
                  <a:lnTo>
                    <a:pt x="2997280" y="95803"/>
                  </a:lnTo>
                  <a:close/>
                  <a:moveTo>
                    <a:pt x="2516210" y="1019"/>
                  </a:moveTo>
                  <a:cubicBezTo>
                    <a:pt x="2537952" y="1019"/>
                    <a:pt x="2556297" y="8493"/>
                    <a:pt x="2571245" y="23441"/>
                  </a:cubicBezTo>
                  <a:cubicBezTo>
                    <a:pt x="2586193" y="38389"/>
                    <a:pt x="2593667" y="56734"/>
                    <a:pt x="2593667" y="78477"/>
                  </a:cubicBezTo>
                  <a:lnTo>
                    <a:pt x="2593667" y="294542"/>
                  </a:lnTo>
                  <a:cubicBezTo>
                    <a:pt x="2612692" y="277556"/>
                    <a:pt x="2634774" y="264476"/>
                    <a:pt x="2659913" y="255304"/>
                  </a:cubicBezTo>
                  <a:cubicBezTo>
                    <a:pt x="2685053" y="246131"/>
                    <a:pt x="2710533" y="241545"/>
                    <a:pt x="2736352" y="241545"/>
                  </a:cubicBezTo>
                  <a:cubicBezTo>
                    <a:pt x="2765568" y="241545"/>
                    <a:pt x="2792406" y="246471"/>
                    <a:pt x="2816866" y="256323"/>
                  </a:cubicBezTo>
                  <a:cubicBezTo>
                    <a:pt x="2841327" y="266175"/>
                    <a:pt x="2862390" y="279934"/>
                    <a:pt x="2880055" y="297599"/>
                  </a:cubicBezTo>
                  <a:cubicBezTo>
                    <a:pt x="2897721" y="315265"/>
                    <a:pt x="2911480" y="336328"/>
                    <a:pt x="2921332" y="360788"/>
                  </a:cubicBezTo>
                  <a:cubicBezTo>
                    <a:pt x="2931184" y="385248"/>
                    <a:pt x="2936110" y="412087"/>
                    <a:pt x="2936110" y="441303"/>
                  </a:cubicBezTo>
                  <a:lnTo>
                    <a:pt x="2936110" y="729730"/>
                  </a:lnTo>
                  <a:cubicBezTo>
                    <a:pt x="2936110" y="752151"/>
                    <a:pt x="2928296" y="771006"/>
                    <a:pt x="2912669" y="786294"/>
                  </a:cubicBezTo>
                  <a:cubicBezTo>
                    <a:pt x="2897042" y="801581"/>
                    <a:pt x="2878017" y="809225"/>
                    <a:pt x="2855595" y="809225"/>
                  </a:cubicBezTo>
                  <a:cubicBezTo>
                    <a:pt x="2833853" y="809225"/>
                    <a:pt x="2815677" y="801242"/>
                    <a:pt x="2801069" y="785275"/>
                  </a:cubicBezTo>
                  <a:cubicBezTo>
                    <a:pt x="2786461" y="769308"/>
                    <a:pt x="2779157" y="750793"/>
                    <a:pt x="2779157" y="729730"/>
                  </a:cubicBezTo>
                  <a:lnTo>
                    <a:pt x="2779157" y="466782"/>
                  </a:lnTo>
                  <a:cubicBezTo>
                    <a:pt x="2779157" y="453873"/>
                    <a:pt x="2776779" y="441813"/>
                    <a:pt x="2772023" y="430602"/>
                  </a:cubicBezTo>
                  <a:cubicBezTo>
                    <a:pt x="2767266" y="419391"/>
                    <a:pt x="2760642" y="409539"/>
                    <a:pt x="2752149" y="401046"/>
                  </a:cubicBezTo>
                  <a:cubicBezTo>
                    <a:pt x="2743656" y="392553"/>
                    <a:pt x="2733804" y="385758"/>
                    <a:pt x="2722593" y="380662"/>
                  </a:cubicBezTo>
                  <a:cubicBezTo>
                    <a:pt x="2711382" y="375566"/>
                    <a:pt x="2699322" y="373018"/>
                    <a:pt x="2686412" y="373018"/>
                  </a:cubicBezTo>
                  <a:cubicBezTo>
                    <a:pt x="2660593" y="373018"/>
                    <a:pt x="2638681" y="381851"/>
                    <a:pt x="2620675" y="399517"/>
                  </a:cubicBezTo>
                  <a:cubicBezTo>
                    <a:pt x="2602670" y="417183"/>
                    <a:pt x="2593667" y="438925"/>
                    <a:pt x="2593667" y="464744"/>
                  </a:cubicBezTo>
                  <a:lnTo>
                    <a:pt x="2593667" y="798014"/>
                  </a:lnTo>
                  <a:lnTo>
                    <a:pt x="2436714" y="798014"/>
                  </a:lnTo>
                  <a:lnTo>
                    <a:pt x="2436714" y="79496"/>
                  </a:lnTo>
                  <a:cubicBezTo>
                    <a:pt x="2436714" y="68625"/>
                    <a:pt x="2438922" y="58433"/>
                    <a:pt x="2443339" y="48921"/>
                  </a:cubicBezTo>
                  <a:cubicBezTo>
                    <a:pt x="2447755" y="39408"/>
                    <a:pt x="2453531" y="31085"/>
                    <a:pt x="2460665" y="23951"/>
                  </a:cubicBezTo>
                  <a:cubicBezTo>
                    <a:pt x="2467799" y="16817"/>
                    <a:pt x="2476122" y="11211"/>
                    <a:pt x="2485634" y="7134"/>
                  </a:cubicBezTo>
                  <a:cubicBezTo>
                    <a:pt x="2495147" y="3058"/>
                    <a:pt x="2505338" y="1019"/>
                    <a:pt x="2516210" y="1019"/>
                  </a:cubicBezTo>
                  <a:close/>
                  <a:moveTo>
                    <a:pt x="1200036" y="0"/>
                  </a:moveTo>
                  <a:cubicBezTo>
                    <a:pt x="1221778" y="0"/>
                    <a:pt x="1240123" y="7803"/>
                    <a:pt x="1255071" y="23409"/>
                  </a:cubicBezTo>
                  <a:cubicBezTo>
                    <a:pt x="1270019" y="39016"/>
                    <a:pt x="1277493" y="57339"/>
                    <a:pt x="1277493" y="78381"/>
                  </a:cubicBezTo>
                  <a:lnTo>
                    <a:pt x="1277493" y="795976"/>
                  </a:lnTo>
                  <a:lnTo>
                    <a:pt x="1120540" y="796995"/>
                  </a:lnTo>
                  <a:lnTo>
                    <a:pt x="1120540" y="78381"/>
                  </a:lnTo>
                  <a:cubicBezTo>
                    <a:pt x="1120540" y="55980"/>
                    <a:pt x="1128354" y="37317"/>
                    <a:pt x="1143981" y="22390"/>
                  </a:cubicBezTo>
                  <a:cubicBezTo>
                    <a:pt x="1159609" y="7464"/>
                    <a:pt x="1178293" y="0"/>
                    <a:pt x="1200036"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33" name="Google Shape;333;p55"/>
            <p:cNvSpPr/>
            <p:nvPr/>
          </p:nvSpPr>
          <p:spPr>
            <a:xfrm>
              <a:off x="6299796" y="1981201"/>
              <a:ext cx="222300" cy="2223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
        <p:nvSpPr>
          <p:cNvPr id="334" name="Google Shape;334;p55"/>
          <p:cNvSpPr>
            <a:spLocks noGrp="1"/>
          </p:cNvSpPr>
          <p:nvPr>
            <p:ph type="pic" idx="2"/>
          </p:nvPr>
        </p:nvSpPr>
        <p:spPr>
          <a:xfrm>
            <a:off x="4324964" y="851719"/>
            <a:ext cx="2330100" cy="3429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35" name="Google Shape;335;p55"/>
          <p:cNvSpPr>
            <a:spLocks noGrp="1"/>
          </p:cNvSpPr>
          <p:nvPr>
            <p:ph type="pic" idx="3"/>
          </p:nvPr>
        </p:nvSpPr>
        <p:spPr>
          <a:xfrm>
            <a:off x="6813755" y="851719"/>
            <a:ext cx="2330100" cy="3429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29"/>
                                        </p:tgtEl>
                                        <p:attrNameLst>
                                          <p:attrName>style.visibility</p:attrName>
                                        </p:attrNameLst>
                                      </p:cBhvr>
                                      <p:to>
                                        <p:strVal val="visible"/>
                                      </p:to>
                                    </p:set>
                                    <p:anim calcmode="lin" valueType="num">
                                      <p:cBhvr additive="base">
                                        <p:cTn id="7" dur="750"/>
                                        <p:tgtEl>
                                          <p:spTgt spid="329"/>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500"/>
                                  </p:stCondLst>
                                  <p:childTnLst>
                                    <p:set>
                                      <p:cBhvr>
                                        <p:cTn id="9" dur="1" fill="hold">
                                          <p:stCondLst>
                                            <p:cond delay="0"/>
                                          </p:stCondLst>
                                        </p:cTn>
                                        <p:tgtEl>
                                          <p:spTgt spid="330"/>
                                        </p:tgtEl>
                                        <p:attrNameLst>
                                          <p:attrName>style.visibility</p:attrName>
                                        </p:attrNameLst>
                                      </p:cBhvr>
                                      <p:to>
                                        <p:strVal val="visible"/>
                                      </p:to>
                                    </p:set>
                                    <p:animEffect transition="in" filter="fade">
                                      <p:cBhvr>
                                        <p:cTn id="10" dur="500"/>
                                        <p:tgtEl>
                                          <p:spTgt spid="330"/>
                                        </p:tgtEl>
                                      </p:cBhvr>
                                    </p:animEffect>
                                  </p:childTnLst>
                                </p:cTn>
                              </p:par>
                              <p:par>
                                <p:cTn id="11" presetID="2" presetClass="entr" presetSubtype="2" fill="hold" nodeType="withEffect">
                                  <p:stCondLst>
                                    <p:cond delay="750"/>
                                  </p:stCondLst>
                                  <p:childTnLst>
                                    <p:set>
                                      <p:cBhvr>
                                        <p:cTn id="12" dur="1" fill="hold">
                                          <p:stCondLst>
                                            <p:cond delay="0"/>
                                          </p:stCondLst>
                                        </p:cTn>
                                        <p:tgtEl>
                                          <p:spTgt spid="334"/>
                                        </p:tgtEl>
                                        <p:attrNameLst>
                                          <p:attrName>style.visibility</p:attrName>
                                        </p:attrNameLst>
                                      </p:cBhvr>
                                      <p:to>
                                        <p:strVal val="visible"/>
                                      </p:to>
                                    </p:set>
                                    <p:anim calcmode="lin" valueType="num">
                                      <p:cBhvr additive="base">
                                        <p:cTn id="13" dur="750"/>
                                        <p:tgtEl>
                                          <p:spTgt spid="334"/>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1000"/>
                                  </p:stCondLst>
                                  <p:childTnLst>
                                    <p:set>
                                      <p:cBhvr>
                                        <p:cTn id="15" dur="1" fill="hold">
                                          <p:stCondLst>
                                            <p:cond delay="0"/>
                                          </p:stCondLst>
                                        </p:cTn>
                                        <p:tgtEl>
                                          <p:spTgt spid="335"/>
                                        </p:tgtEl>
                                        <p:attrNameLst>
                                          <p:attrName>style.visibility</p:attrName>
                                        </p:attrNameLst>
                                      </p:cBhvr>
                                      <p:to>
                                        <p:strVal val="visible"/>
                                      </p:to>
                                    </p:set>
                                    <p:anim calcmode="lin" valueType="num">
                                      <p:cBhvr additive="base">
                                        <p:cTn id="16" dur="750"/>
                                        <p:tgtEl>
                                          <p:spTgt spid="3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7_Title Slide">
  <p:cSld name="37_Title Slide">
    <p:spTree>
      <p:nvGrpSpPr>
        <p:cNvPr id="1" name="Shape 336"/>
        <p:cNvGrpSpPr/>
        <p:nvPr/>
      </p:nvGrpSpPr>
      <p:grpSpPr>
        <a:xfrm>
          <a:off x="0" y="0"/>
          <a:ext cx="0" cy="0"/>
          <a:chOff x="0" y="0"/>
          <a:chExt cx="0" cy="0"/>
        </a:xfrm>
      </p:grpSpPr>
      <p:sp>
        <p:nvSpPr>
          <p:cNvPr id="337" name="Google Shape;337;p56"/>
          <p:cNvSpPr>
            <a:spLocks noGrp="1"/>
          </p:cNvSpPr>
          <p:nvPr>
            <p:ph type="pic" idx="2"/>
          </p:nvPr>
        </p:nvSpPr>
        <p:spPr>
          <a:xfrm>
            <a:off x="1194619" y="1371600"/>
            <a:ext cx="15898800" cy="22317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337"/>
                                        </p:tgtEl>
                                        <p:attrNameLst>
                                          <p:attrName>style.visibility</p:attrName>
                                        </p:attrNameLst>
                                      </p:cBhvr>
                                      <p:to>
                                        <p:strVal val="visible"/>
                                      </p:to>
                                    </p:set>
                                    <p:anim calcmode="lin" valueType="num">
                                      <p:cBhvr additive="base">
                                        <p:cTn id="7" dur="750"/>
                                        <p:tgtEl>
                                          <p:spTgt spid="33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3_Title Slide">
  <p:cSld name="43_Title Slide">
    <p:spTree>
      <p:nvGrpSpPr>
        <p:cNvPr id="1" name="Shape 338"/>
        <p:cNvGrpSpPr/>
        <p:nvPr/>
      </p:nvGrpSpPr>
      <p:grpSpPr>
        <a:xfrm>
          <a:off x="0" y="0"/>
          <a:ext cx="0" cy="0"/>
          <a:chOff x="0" y="0"/>
          <a:chExt cx="0" cy="0"/>
        </a:xfrm>
      </p:grpSpPr>
      <p:sp>
        <p:nvSpPr>
          <p:cNvPr id="339" name="Google Shape;339;p57"/>
          <p:cNvSpPr>
            <a:spLocks noGrp="1"/>
          </p:cNvSpPr>
          <p:nvPr>
            <p:ph type="pic" idx="2"/>
          </p:nvPr>
        </p:nvSpPr>
        <p:spPr>
          <a:xfrm>
            <a:off x="-7949381" y="1371600"/>
            <a:ext cx="15898800" cy="2231700"/>
          </a:xfrm>
          <a:prstGeom prst="rect">
            <a:avLst/>
          </a:prstGeom>
          <a:noFill/>
          <a:ln>
            <a:noFill/>
          </a:ln>
        </p:spPr>
        <p:txBody>
          <a:bodyPr spcFirstLastPara="1" wrap="square" lIns="68575" tIns="34275" rIns="68575" bIns="34275" anchor="t" anchorCtr="0">
            <a:noAutofit/>
          </a:bodyPr>
          <a:lstStyle>
            <a:lvl1pPr marR="0" lvl="0" algn="r"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46_Title Slide">
  <p:cSld name="46_Title Slide">
    <p:bg>
      <p:bgPr>
        <a:solidFill>
          <a:srgbClr val="0E0F30"/>
        </a:solidFill>
        <a:effectLst/>
      </p:bgPr>
    </p:bg>
    <p:spTree>
      <p:nvGrpSpPr>
        <p:cNvPr id="1" name="Shape 340"/>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5_Title Slide">
  <p:cSld name="45_Title Slide">
    <p:spTree>
      <p:nvGrpSpPr>
        <p:cNvPr id="1" name="Shape 341"/>
        <p:cNvGrpSpPr/>
        <p:nvPr/>
      </p:nvGrpSpPr>
      <p:grpSpPr>
        <a:xfrm>
          <a:off x="0" y="0"/>
          <a:ext cx="0" cy="0"/>
          <a:chOff x="0" y="0"/>
          <a:chExt cx="0" cy="0"/>
        </a:xfrm>
      </p:grpSpPr>
      <p:sp>
        <p:nvSpPr>
          <p:cNvPr id="342" name="Google Shape;342;p59"/>
          <p:cNvSpPr/>
          <p:nvPr/>
        </p:nvSpPr>
        <p:spPr>
          <a:xfrm rot="10800000" flipH="1">
            <a:off x="4400752" y="0"/>
            <a:ext cx="4743248" cy="5143500"/>
          </a:xfrm>
          <a:custGeom>
            <a:avLst/>
            <a:gdLst/>
            <a:ahLst/>
            <a:cxnLst/>
            <a:rect l="l" t="t" r="r" b="b"/>
            <a:pathLst>
              <a:path w="6324331" h="6858000" extrusionOk="0">
                <a:moveTo>
                  <a:pt x="0" y="6858000"/>
                </a:moveTo>
                <a:lnTo>
                  <a:pt x="6324331" y="6858000"/>
                </a:lnTo>
                <a:lnTo>
                  <a:pt x="6324331" y="0"/>
                </a:lnTo>
                <a:lnTo>
                  <a:pt x="2933715" y="0"/>
                </a:lnTo>
                <a:close/>
              </a:path>
            </a:pathLst>
          </a:custGeom>
          <a:gradFill>
            <a:gsLst>
              <a:gs pos="0">
                <a:schemeClr val="accent4"/>
              </a:gs>
              <a:gs pos="94000">
                <a:schemeClr val="accent5"/>
              </a:gs>
              <a:gs pos="100000">
                <a:schemeClr val="accent5"/>
              </a:gs>
            </a:gsLst>
            <a:lin ang="2700006"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43" name="Google Shape;343;p59"/>
          <p:cNvSpPr/>
          <p:nvPr/>
        </p:nvSpPr>
        <p:spPr>
          <a:xfrm>
            <a:off x="4229303" y="0"/>
            <a:ext cx="4914697" cy="5143500"/>
          </a:xfrm>
          <a:custGeom>
            <a:avLst/>
            <a:gdLst/>
            <a:ahLst/>
            <a:cxnLst/>
            <a:rect l="l" t="t" r="r" b="b"/>
            <a:pathLst>
              <a:path w="6552929" h="6858000" extrusionOk="0">
                <a:moveTo>
                  <a:pt x="2933714" y="0"/>
                </a:moveTo>
                <a:lnTo>
                  <a:pt x="6552929" y="0"/>
                </a:lnTo>
                <a:lnTo>
                  <a:pt x="6552929" y="6858000"/>
                </a:lnTo>
                <a:lnTo>
                  <a:pt x="0" y="6858000"/>
                </a:lnTo>
                <a:close/>
              </a:path>
            </a:pathLst>
          </a:custGeom>
          <a:gradFill>
            <a:gsLst>
              <a:gs pos="0">
                <a:schemeClr val="accent1"/>
              </a:gs>
              <a:gs pos="94000">
                <a:schemeClr val="accent4"/>
              </a:gs>
              <a:gs pos="100000">
                <a:schemeClr val="accent4"/>
              </a:gs>
            </a:gsLst>
            <a:lin ang="2700006"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344" name="Google Shape;344;p59"/>
          <p:cNvPicPr preferRelativeResize="0"/>
          <p:nvPr/>
        </p:nvPicPr>
        <p:blipFill rotWithShape="1">
          <a:blip r:embed="rId2">
            <a:alphaModFix/>
          </a:blip>
          <a:srcRect/>
          <a:stretch/>
        </p:blipFill>
        <p:spPr>
          <a:xfrm rot="1371924">
            <a:off x="4747159" y="75536"/>
            <a:ext cx="3562604" cy="5937674"/>
          </a:xfrm>
          <a:prstGeom prst="rect">
            <a:avLst/>
          </a:prstGeom>
          <a:noFill/>
          <a:ln>
            <a:noFill/>
          </a:ln>
          <a:effectLst>
            <a:outerShdw blurRad="723900" dist="711200" dir="2700000" sx="94000" sy="94000" algn="tl" rotWithShape="0">
              <a:srgbClr val="000000">
                <a:alpha val="25880"/>
              </a:srgbClr>
            </a:outerShdw>
          </a:effectLst>
        </p:spPr>
      </p:pic>
      <p:sp>
        <p:nvSpPr>
          <p:cNvPr id="345" name="Google Shape;345;p59"/>
          <p:cNvSpPr>
            <a:spLocks noGrp="1"/>
          </p:cNvSpPr>
          <p:nvPr>
            <p:ph type="pic" idx="2"/>
          </p:nvPr>
        </p:nvSpPr>
        <p:spPr>
          <a:xfrm rot="560750">
            <a:off x="5072828" y="925747"/>
            <a:ext cx="2401578" cy="4254128"/>
          </a:xfrm>
          <a:prstGeom prst="rect">
            <a:avLst/>
          </a:prstGeom>
          <a:solidFill>
            <a:srgbClr val="F2F2F2"/>
          </a:solidFill>
          <a:ln>
            <a:noFill/>
          </a:ln>
        </p:spPr>
        <p:txBody>
          <a:bodyPr spcFirstLastPara="1" wrap="square" lIns="68575" tIns="34275" rIns="68575" bIns="34275" anchor="t" anchorCtr="0">
            <a:noAutofit/>
          </a:bodyPr>
          <a:lstStyle>
            <a:lvl1pPr marR="0" lvl="0" algn="ctr"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342"/>
                                        </p:tgtEl>
                                        <p:attrNameLst>
                                          <p:attrName>style.visibility</p:attrName>
                                        </p:attrNameLst>
                                      </p:cBhvr>
                                      <p:to>
                                        <p:strVal val="visible"/>
                                      </p:to>
                                    </p:set>
                                    <p:anim calcmode="lin" valueType="num">
                                      <p:cBhvr additive="base">
                                        <p:cTn id="7" dur="750"/>
                                        <p:tgtEl>
                                          <p:spTgt spid="34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750"/>
                                  </p:stCondLst>
                                  <p:childTnLst>
                                    <p:set>
                                      <p:cBhvr>
                                        <p:cTn id="9" dur="1" fill="hold">
                                          <p:stCondLst>
                                            <p:cond delay="0"/>
                                          </p:stCondLst>
                                        </p:cTn>
                                        <p:tgtEl>
                                          <p:spTgt spid="343"/>
                                        </p:tgtEl>
                                        <p:attrNameLst>
                                          <p:attrName>style.visibility</p:attrName>
                                        </p:attrNameLst>
                                      </p:cBhvr>
                                      <p:to>
                                        <p:strVal val="visible"/>
                                      </p:to>
                                    </p:set>
                                    <p:anim calcmode="lin" valueType="num">
                                      <p:cBhvr additive="base">
                                        <p:cTn id="10" dur="750"/>
                                        <p:tgtEl>
                                          <p:spTgt spid="343"/>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750"/>
                                  </p:stCondLst>
                                  <p:childTnLst>
                                    <p:set>
                                      <p:cBhvr>
                                        <p:cTn id="12" dur="1" fill="hold">
                                          <p:stCondLst>
                                            <p:cond delay="0"/>
                                          </p:stCondLst>
                                        </p:cTn>
                                        <p:tgtEl>
                                          <p:spTgt spid="344"/>
                                        </p:tgtEl>
                                        <p:attrNameLst>
                                          <p:attrName>style.visibility</p:attrName>
                                        </p:attrNameLst>
                                      </p:cBhvr>
                                      <p:to>
                                        <p:strVal val="visible"/>
                                      </p:to>
                                    </p:set>
                                    <p:anim calcmode="lin" valueType="num">
                                      <p:cBhvr additive="base">
                                        <p:cTn id="13" dur="1250"/>
                                        <p:tgtEl>
                                          <p:spTgt spid="344"/>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2000"/>
                                  </p:stCondLst>
                                  <p:childTnLst>
                                    <p:set>
                                      <p:cBhvr>
                                        <p:cTn id="15" dur="1" fill="hold">
                                          <p:stCondLst>
                                            <p:cond delay="0"/>
                                          </p:stCondLst>
                                        </p:cTn>
                                        <p:tgtEl>
                                          <p:spTgt spid="345"/>
                                        </p:tgtEl>
                                        <p:attrNameLst>
                                          <p:attrName>style.visibility</p:attrName>
                                        </p:attrNameLst>
                                      </p:cBhvr>
                                      <p:to>
                                        <p:strVal val="visible"/>
                                      </p:to>
                                    </p:set>
                                    <p:animEffect transition="in" filter="fade">
                                      <p:cBhvr>
                                        <p:cTn id="16" dur="5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44_Title Slide">
  <p:cSld name="44_Title Slide">
    <p:spTree>
      <p:nvGrpSpPr>
        <p:cNvPr id="1" name="Shape 346"/>
        <p:cNvGrpSpPr/>
        <p:nvPr/>
      </p:nvGrpSpPr>
      <p:grpSpPr>
        <a:xfrm>
          <a:off x="0" y="0"/>
          <a:ext cx="0" cy="0"/>
          <a:chOff x="0" y="0"/>
          <a:chExt cx="0" cy="0"/>
        </a:xfrm>
      </p:grpSpPr>
      <p:sp>
        <p:nvSpPr>
          <p:cNvPr id="347" name="Google Shape;347;p60"/>
          <p:cNvSpPr/>
          <p:nvPr/>
        </p:nvSpPr>
        <p:spPr>
          <a:xfrm>
            <a:off x="4572000" y="0"/>
            <a:ext cx="4572000" cy="5143500"/>
          </a:xfrm>
          <a:prstGeom prst="rect">
            <a:avLst/>
          </a:prstGeom>
          <a:solidFill>
            <a:srgbClr val="0E0F3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348" name="Google Shape;348;p60"/>
          <p:cNvPicPr preferRelativeResize="0"/>
          <p:nvPr/>
        </p:nvPicPr>
        <p:blipFill rotWithShape="1">
          <a:blip r:embed="rId2">
            <a:alphaModFix/>
          </a:blip>
          <a:srcRect/>
          <a:stretch/>
        </p:blipFill>
        <p:spPr>
          <a:xfrm>
            <a:off x="4878533" y="1460744"/>
            <a:ext cx="3971604" cy="2222012"/>
          </a:xfrm>
          <a:prstGeom prst="rect">
            <a:avLst/>
          </a:prstGeom>
          <a:noFill/>
          <a:ln>
            <a:noFill/>
          </a:ln>
        </p:spPr>
      </p:pic>
      <p:pic>
        <p:nvPicPr>
          <p:cNvPr id="349" name="Google Shape;349;p60"/>
          <p:cNvPicPr preferRelativeResize="0"/>
          <p:nvPr/>
        </p:nvPicPr>
        <p:blipFill rotWithShape="1">
          <a:blip r:embed="rId2">
            <a:alphaModFix/>
          </a:blip>
          <a:srcRect/>
          <a:stretch/>
        </p:blipFill>
        <p:spPr>
          <a:xfrm>
            <a:off x="293863" y="1460744"/>
            <a:ext cx="3971604" cy="2222012"/>
          </a:xfrm>
          <a:prstGeom prst="rect">
            <a:avLst/>
          </a:prstGeom>
          <a:noFill/>
          <a:ln>
            <a:noFill/>
          </a:ln>
        </p:spPr>
      </p:pic>
      <p:sp>
        <p:nvSpPr>
          <p:cNvPr id="350" name="Google Shape;350;p60"/>
          <p:cNvSpPr>
            <a:spLocks noGrp="1"/>
          </p:cNvSpPr>
          <p:nvPr>
            <p:ph type="pic" idx="2"/>
          </p:nvPr>
        </p:nvSpPr>
        <p:spPr>
          <a:xfrm>
            <a:off x="5638204" y="1568054"/>
            <a:ext cx="2489700" cy="1557300"/>
          </a:xfrm>
          <a:prstGeom prst="rect">
            <a:avLst/>
          </a:prstGeom>
          <a:solidFill>
            <a:srgbClr val="F2F2F2"/>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51" name="Google Shape;351;p60"/>
          <p:cNvSpPr>
            <a:spLocks noGrp="1"/>
          </p:cNvSpPr>
          <p:nvPr>
            <p:ph type="pic" idx="3"/>
          </p:nvPr>
        </p:nvSpPr>
        <p:spPr>
          <a:xfrm>
            <a:off x="1050132" y="1564481"/>
            <a:ext cx="2493300" cy="1562700"/>
          </a:xfrm>
          <a:prstGeom prst="rect">
            <a:avLst/>
          </a:prstGeom>
          <a:solidFill>
            <a:srgbClr val="F2F2F2"/>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750"/>
                                        <p:tgtEl>
                                          <p:spTgt spid="347"/>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500"/>
                                  </p:stCondLst>
                                  <p:childTnLst>
                                    <p:set>
                                      <p:cBhvr>
                                        <p:cTn id="9" dur="1" fill="hold">
                                          <p:stCondLst>
                                            <p:cond delay="0"/>
                                          </p:stCondLst>
                                        </p:cTn>
                                        <p:tgtEl>
                                          <p:spTgt spid="349"/>
                                        </p:tgtEl>
                                        <p:attrNameLst>
                                          <p:attrName>style.visibility</p:attrName>
                                        </p:attrNameLst>
                                      </p:cBhvr>
                                      <p:to>
                                        <p:strVal val="visible"/>
                                      </p:to>
                                    </p:set>
                                    <p:anim calcmode="lin" valueType="num">
                                      <p:cBhvr additive="base">
                                        <p:cTn id="10" dur="750"/>
                                        <p:tgtEl>
                                          <p:spTgt spid="349"/>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500"/>
                                  </p:stCondLst>
                                  <p:childTnLst>
                                    <p:set>
                                      <p:cBhvr>
                                        <p:cTn id="12" dur="1" fill="hold">
                                          <p:stCondLst>
                                            <p:cond delay="0"/>
                                          </p:stCondLst>
                                        </p:cTn>
                                        <p:tgtEl>
                                          <p:spTgt spid="348"/>
                                        </p:tgtEl>
                                        <p:attrNameLst>
                                          <p:attrName>style.visibility</p:attrName>
                                        </p:attrNameLst>
                                      </p:cBhvr>
                                      <p:to>
                                        <p:strVal val="visible"/>
                                      </p:to>
                                    </p:set>
                                    <p:anim calcmode="lin" valueType="num">
                                      <p:cBhvr additive="base">
                                        <p:cTn id="13" dur="750"/>
                                        <p:tgtEl>
                                          <p:spTgt spid="348"/>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1250"/>
                                  </p:stCondLst>
                                  <p:childTnLst>
                                    <p:set>
                                      <p:cBhvr>
                                        <p:cTn id="15" dur="1" fill="hold">
                                          <p:stCondLst>
                                            <p:cond delay="0"/>
                                          </p:stCondLst>
                                        </p:cTn>
                                        <p:tgtEl>
                                          <p:spTgt spid="351"/>
                                        </p:tgtEl>
                                        <p:attrNameLst>
                                          <p:attrName>style.visibility</p:attrName>
                                        </p:attrNameLst>
                                      </p:cBhvr>
                                      <p:to>
                                        <p:strVal val="visible"/>
                                      </p:to>
                                    </p:set>
                                    <p:animEffect transition="in" filter="fade">
                                      <p:cBhvr>
                                        <p:cTn id="16" dur="500"/>
                                        <p:tgtEl>
                                          <p:spTgt spid="351"/>
                                        </p:tgtEl>
                                      </p:cBhvr>
                                    </p:animEffect>
                                  </p:childTnLst>
                                </p:cTn>
                              </p:par>
                              <p:par>
                                <p:cTn id="17" presetID="10" presetClass="entr" presetSubtype="0" fill="hold" nodeType="withEffect">
                                  <p:stCondLst>
                                    <p:cond delay="1250"/>
                                  </p:stCondLst>
                                  <p:childTnLst>
                                    <p:set>
                                      <p:cBhvr>
                                        <p:cTn id="18" dur="1" fill="hold">
                                          <p:stCondLst>
                                            <p:cond delay="0"/>
                                          </p:stCondLst>
                                        </p:cTn>
                                        <p:tgtEl>
                                          <p:spTgt spid="350"/>
                                        </p:tgtEl>
                                        <p:attrNameLst>
                                          <p:attrName>style.visibility</p:attrName>
                                        </p:attrNameLst>
                                      </p:cBhvr>
                                      <p:to>
                                        <p:strVal val="visible"/>
                                      </p:to>
                                    </p:set>
                                    <p:animEffect transition="in" filter="fade">
                                      <p:cBhvr>
                                        <p:cTn id="19"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7_Title Slide">
  <p:cSld name="47_Title Slide">
    <p:spTree>
      <p:nvGrpSpPr>
        <p:cNvPr id="1" name="Shape 352"/>
        <p:cNvGrpSpPr/>
        <p:nvPr/>
      </p:nvGrpSpPr>
      <p:grpSpPr>
        <a:xfrm>
          <a:off x="0" y="0"/>
          <a:ext cx="0" cy="0"/>
          <a:chOff x="0" y="0"/>
          <a:chExt cx="0" cy="0"/>
        </a:xfrm>
      </p:grpSpPr>
      <p:pic>
        <p:nvPicPr>
          <p:cNvPr id="353" name="Google Shape;353;p61"/>
          <p:cNvPicPr preferRelativeResize="0"/>
          <p:nvPr/>
        </p:nvPicPr>
        <p:blipFill rotWithShape="1">
          <a:blip r:embed="rId2">
            <a:alphaModFix/>
          </a:blip>
          <a:srcRect/>
          <a:stretch/>
        </p:blipFill>
        <p:spPr>
          <a:xfrm rot="-5400000" flipH="1">
            <a:off x="5438751" y="-117806"/>
            <a:ext cx="3763187" cy="5282936"/>
          </a:xfrm>
          <a:prstGeom prst="rect">
            <a:avLst/>
          </a:prstGeom>
          <a:noFill/>
          <a:ln>
            <a:noFill/>
          </a:ln>
        </p:spPr>
      </p:pic>
      <p:sp>
        <p:nvSpPr>
          <p:cNvPr id="354" name="Google Shape;354;p61"/>
          <p:cNvSpPr>
            <a:spLocks noGrp="1"/>
          </p:cNvSpPr>
          <p:nvPr>
            <p:ph type="pic" idx="2"/>
          </p:nvPr>
        </p:nvSpPr>
        <p:spPr>
          <a:xfrm>
            <a:off x="5233268" y="982267"/>
            <a:ext cx="4125000" cy="3110700"/>
          </a:xfrm>
          <a:prstGeom prst="rect">
            <a:avLst/>
          </a:prstGeom>
          <a:solidFill>
            <a:srgbClr val="F2F2F2"/>
          </a:solidFill>
          <a:ln>
            <a:noFill/>
          </a:ln>
        </p:spPr>
        <p:txBody>
          <a:bodyPr spcFirstLastPara="1" wrap="square" lIns="68575" tIns="68575" rIns="68575" bIns="68575" anchor="ctr" anchorCtr="0">
            <a:noAutofit/>
          </a:bodyPr>
          <a:lstStyle>
            <a:lvl1pPr lvl="0">
              <a:spcBef>
                <a:spcPts val="0"/>
              </a:spcBef>
              <a:spcAft>
                <a:spcPts val="0"/>
              </a:spcAft>
              <a:buNone/>
              <a:defRPr/>
            </a:lvl1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353"/>
                                        </p:tgtEl>
                                        <p:attrNameLst>
                                          <p:attrName>style.visibility</p:attrName>
                                        </p:attrNameLst>
                                      </p:cBhvr>
                                      <p:to>
                                        <p:strVal val="visible"/>
                                      </p:to>
                                    </p:set>
                                    <p:anim calcmode="lin" valueType="num">
                                      <p:cBhvr additive="base">
                                        <p:cTn id="7" dur="750"/>
                                        <p:tgtEl>
                                          <p:spTgt spid="35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1250"/>
                                  </p:stCondLst>
                                  <p:childTnLst>
                                    <p:set>
                                      <p:cBhvr>
                                        <p:cTn id="9" dur="1" fill="hold">
                                          <p:stCondLst>
                                            <p:cond delay="0"/>
                                          </p:stCondLst>
                                        </p:cTn>
                                        <p:tgtEl>
                                          <p:spTgt spid="354"/>
                                        </p:tgtEl>
                                        <p:attrNameLst>
                                          <p:attrName>style.visibility</p:attrName>
                                        </p:attrNameLst>
                                      </p:cBhvr>
                                      <p:to>
                                        <p:strVal val="visible"/>
                                      </p:to>
                                    </p:set>
                                    <p:animEffect transition="in" filter="fade">
                                      <p:cBhvr>
                                        <p:cTn id="10" dur="5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8_Title Slide">
  <p:cSld name="48_Title Slide">
    <p:spTree>
      <p:nvGrpSpPr>
        <p:cNvPr id="1" name="Shape 355"/>
        <p:cNvGrpSpPr/>
        <p:nvPr/>
      </p:nvGrpSpPr>
      <p:grpSpPr>
        <a:xfrm>
          <a:off x="0" y="0"/>
          <a:ext cx="0" cy="0"/>
          <a:chOff x="0" y="0"/>
          <a:chExt cx="0" cy="0"/>
        </a:xfrm>
      </p:grpSpPr>
      <p:sp>
        <p:nvSpPr>
          <p:cNvPr id="356" name="Google Shape;356;p62"/>
          <p:cNvSpPr/>
          <p:nvPr/>
        </p:nvSpPr>
        <p:spPr>
          <a:xfrm>
            <a:off x="1" y="0"/>
            <a:ext cx="5269388" cy="5143500"/>
          </a:xfrm>
          <a:custGeom>
            <a:avLst/>
            <a:gdLst/>
            <a:ahLst/>
            <a:cxnLst/>
            <a:rect l="l" t="t" r="r" b="b"/>
            <a:pathLst>
              <a:path w="7025851" h="6858000" extrusionOk="0">
                <a:moveTo>
                  <a:pt x="5483480" y="0"/>
                </a:moveTo>
                <a:lnTo>
                  <a:pt x="6885662" y="0"/>
                </a:lnTo>
                <a:lnTo>
                  <a:pt x="6895930" y="44487"/>
                </a:lnTo>
                <a:cubicBezTo>
                  <a:pt x="6981115" y="460778"/>
                  <a:pt x="7025851" y="891803"/>
                  <a:pt x="7025851" y="1333277"/>
                </a:cubicBezTo>
                <a:cubicBezTo>
                  <a:pt x="7025851" y="3651016"/>
                  <a:pt x="5792823" y="5680767"/>
                  <a:pt x="3946949" y="6802347"/>
                </a:cubicBezTo>
                <a:lnTo>
                  <a:pt x="3850159" y="6858000"/>
                </a:lnTo>
                <a:lnTo>
                  <a:pt x="0" y="6858000"/>
                </a:lnTo>
                <a:lnTo>
                  <a:pt x="0" y="6324908"/>
                </a:lnTo>
                <a:lnTo>
                  <a:pt x="116439" y="6339704"/>
                </a:lnTo>
                <a:cubicBezTo>
                  <a:pt x="285614" y="6356884"/>
                  <a:pt x="457266" y="6365685"/>
                  <a:pt x="630973" y="6365685"/>
                </a:cubicBezTo>
                <a:cubicBezTo>
                  <a:pt x="3410295" y="6365685"/>
                  <a:pt x="5663381" y="4112599"/>
                  <a:pt x="5663381" y="1333277"/>
                </a:cubicBezTo>
                <a:cubicBezTo>
                  <a:pt x="5663381" y="899008"/>
                  <a:pt x="5608374" y="477586"/>
                  <a:pt x="5504948" y="75600"/>
                </a:cubicBezTo>
                <a:close/>
              </a:path>
            </a:pathLst>
          </a:custGeom>
          <a:solidFill>
            <a:srgbClr val="F5F8F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57" name="Google Shape;357;p62"/>
          <p:cNvSpPr/>
          <p:nvPr/>
        </p:nvSpPr>
        <p:spPr>
          <a:xfrm>
            <a:off x="0" y="0"/>
            <a:ext cx="3999375" cy="4526103"/>
          </a:xfrm>
          <a:custGeom>
            <a:avLst/>
            <a:gdLst/>
            <a:ahLst/>
            <a:cxnLst/>
            <a:rect l="l" t="t" r="r" b="b"/>
            <a:pathLst>
              <a:path w="5332500" h="6034804" extrusionOk="0">
                <a:moveTo>
                  <a:pt x="3389063" y="0"/>
                </a:moveTo>
                <a:lnTo>
                  <a:pt x="5139533" y="0"/>
                </a:lnTo>
                <a:lnTo>
                  <a:pt x="5184484" y="158293"/>
                </a:lnTo>
                <a:cubicBezTo>
                  <a:pt x="5281110" y="533849"/>
                  <a:pt x="5332500" y="927562"/>
                  <a:pt x="5332500" y="1333277"/>
                </a:cubicBezTo>
                <a:cubicBezTo>
                  <a:pt x="5332500" y="3929857"/>
                  <a:pt x="3227553" y="6034804"/>
                  <a:pt x="630973" y="6034804"/>
                </a:cubicBezTo>
                <a:cubicBezTo>
                  <a:pt x="468687" y="6034804"/>
                  <a:pt x="308321" y="6026582"/>
                  <a:pt x="150270" y="6010531"/>
                </a:cubicBezTo>
                <a:lnTo>
                  <a:pt x="0" y="5991436"/>
                </a:lnTo>
                <a:lnTo>
                  <a:pt x="0" y="4334002"/>
                </a:lnTo>
                <a:lnTo>
                  <a:pt x="12998" y="4337344"/>
                </a:lnTo>
                <a:cubicBezTo>
                  <a:pt x="212610" y="4378190"/>
                  <a:pt x="419288" y="4399641"/>
                  <a:pt x="630976" y="4399641"/>
                </a:cubicBezTo>
                <a:cubicBezTo>
                  <a:pt x="2324480" y="4399641"/>
                  <a:pt x="3697337" y="3026784"/>
                  <a:pt x="3697337" y="1333280"/>
                </a:cubicBezTo>
                <a:cubicBezTo>
                  <a:pt x="3697337" y="909904"/>
                  <a:pt x="3611534" y="506569"/>
                  <a:pt x="3456367" y="139714"/>
                </a:cubicBezTo>
                <a:close/>
              </a:path>
            </a:pathLst>
          </a:custGeom>
          <a:gradFill>
            <a:gsLst>
              <a:gs pos="0">
                <a:schemeClr val="accent1"/>
              </a:gs>
              <a:gs pos="8000">
                <a:schemeClr val="accent1"/>
              </a:gs>
              <a:gs pos="100000">
                <a:schemeClr val="accent4"/>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358" name="Google Shape;358;p62"/>
          <p:cNvPicPr preferRelativeResize="0"/>
          <p:nvPr/>
        </p:nvPicPr>
        <p:blipFill rotWithShape="1">
          <a:blip r:embed="rId2">
            <a:alphaModFix/>
          </a:blip>
          <a:srcRect/>
          <a:stretch/>
        </p:blipFill>
        <p:spPr>
          <a:xfrm>
            <a:off x="630526" y="1248558"/>
            <a:ext cx="4555134" cy="2848895"/>
          </a:xfrm>
          <a:prstGeom prst="rect">
            <a:avLst/>
          </a:prstGeom>
          <a:noFill/>
          <a:ln>
            <a:noFill/>
          </a:ln>
          <a:effectLst>
            <a:outerShdw blurRad="901700" dist="774700" dir="2700000" sx="90000" sy="90000" algn="tl" rotWithShape="0">
              <a:srgbClr val="000000">
                <a:alpha val="40000"/>
              </a:srgbClr>
            </a:outerShdw>
          </a:effectLst>
        </p:spPr>
      </p:pic>
      <p:sp>
        <p:nvSpPr>
          <p:cNvPr id="359" name="Google Shape;359;p62"/>
          <p:cNvSpPr>
            <a:spLocks noGrp="1"/>
          </p:cNvSpPr>
          <p:nvPr>
            <p:ph type="pic" idx="2"/>
          </p:nvPr>
        </p:nvSpPr>
        <p:spPr>
          <a:xfrm>
            <a:off x="637579" y="1537903"/>
            <a:ext cx="4540800" cy="2550000"/>
          </a:xfrm>
          <a:prstGeom prst="rect">
            <a:avLst/>
          </a:prstGeom>
          <a:solidFill>
            <a:srgbClr val="F2F2F2"/>
          </a:solidFill>
          <a:ln>
            <a:noFill/>
          </a:ln>
        </p:spPr>
        <p:txBody>
          <a:bodyPr spcFirstLastPara="1" wrap="square" lIns="68575" tIns="68575" rIns="68575" bIns="68575" anchor="ctr" anchorCtr="0">
            <a:noAutofit/>
          </a:bodyPr>
          <a:lstStyle>
            <a:lvl1pPr lvl="0">
              <a:spcBef>
                <a:spcPts val="0"/>
              </a:spcBef>
              <a:spcAft>
                <a:spcPts val="0"/>
              </a:spcAft>
              <a:buNone/>
              <a:defRPr/>
            </a:lvl1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750"/>
                                  </p:stCondLst>
                                  <p:childTnLst>
                                    <p:set>
                                      <p:cBhvr>
                                        <p:cTn id="6" dur="1" fill="hold">
                                          <p:stCondLst>
                                            <p:cond delay="0"/>
                                          </p:stCondLst>
                                        </p:cTn>
                                        <p:tgtEl>
                                          <p:spTgt spid="357"/>
                                        </p:tgtEl>
                                        <p:attrNameLst>
                                          <p:attrName>style.visibility</p:attrName>
                                        </p:attrNameLst>
                                      </p:cBhvr>
                                      <p:to>
                                        <p:strVal val="visible"/>
                                      </p:to>
                                    </p:set>
                                    <p:anim calcmode="lin" valueType="num">
                                      <p:cBhvr additive="base">
                                        <p:cTn id="7" dur="1250"/>
                                        <p:tgtEl>
                                          <p:spTgt spid="35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50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500"/>
                                  </p:stCondLst>
                                  <p:childTnLst>
                                    <p:set>
                                      <p:cBhvr>
                                        <p:cTn id="12" dur="1" fill="hold">
                                          <p:stCondLst>
                                            <p:cond delay="0"/>
                                          </p:stCondLst>
                                        </p:cTn>
                                        <p:tgtEl>
                                          <p:spTgt spid="358"/>
                                        </p:tgtEl>
                                        <p:attrNameLst>
                                          <p:attrName>style.visibility</p:attrName>
                                        </p:attrNameLst>
                                      </p:cBhvr>
                                      <p:to>
                                        <p:strVal val="visible"/>
                                      </p:to>
                                    </p:set>
                                    <p:anim calcmode="lin" valueType="num">
                                      <p:cBhvr additive="base">
                                        <p:cTn id="13" dur="750"/>
                                        <p:tgtEl>
                                          <p:spTgt spid="358"/>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1250"/>
                                  </p:stCondLst>
                                  <p:childTnLst>
                                    <p:set>
                                      <p:cBhvr>
                                        <p:cTn id="15" dur="1" fill="hold">
                                          <p:stCondLst>
                                            <p:cond delay="0"/>
                                          </p:stCondLst>
                                        </p:cTn>
                                        <p:tgtEl>
                                          <p:spTgt spid="359"/>
                                        </p:tgtEl>
                                        <p:attrNameLst>
                                          <p:attrName>style.visibility</p:attrName>
                                        </p:attrNameLst>
                                      </p:cBhvr>
                                      <p:to>
                                        <p:strVal val="visible"/>
                                      </p:to>
                                    </p:set>
                                    <p:animEffect transition="in" filter="fade">
                                      <p:cBhvr>
                                        <p:cTn id="16" dur="5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60"/>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9_Title Slide">
  <p:cSld name="49_Title Slide">
    <p:spTree>
      <p:nvGrpSpPr>
        <p:cNvPr id="1" name="Shape 361"/>
        <p:cNvGrpSpPr/>
        <p:nvPr/>
      </p:nvGrpSpPr>
      <p:grpSpPr>
        <a:xfrm>
          <a:off x="0" y="0"/>
          <a:ext cx="0" cy="0"/>
          <a:chOff x="0" y="0"/>
          <a:chExt cx="0" cy="0"/>
        </a:xfrm>
      </p:grpSpPr>
      <p:sp>
        <p:nvSpPr>
          <p:cNvPr id="362" name="Google Shape;362;p64"/>
          <p:cNvSpPr/>
          <p:nvPr/>
        </p:nvSpPr>
        <p:spPr>
          <a:xfrm>
            <a:off x="0" y="0"/>
            <a:ext cx="7729536" cy="5143500"/>
          </a:xfrm>
          <a:custGeom>
            <a:avLst/>
            <a:gdLst/>
            <a:ahLst/>
            <a:cxnLst/>
            <a:rect l="l" t="t" r="r" b="b"/>
            <a:pathLst>
              <a:path w="10306048" h="6858000" extrusionOk="0">
                <a:moveTo>
                  <a:pt x="0" y="0"/>
                </a:moveTo>
                <a:lnTo>
                  <a:pt x="10306048" y="0"/>
                </a:lnTo>
                <a:lnTo>
                  <a:pt x="3448049" y="6858000"/>
                </a:lnTo>
                <a:lnTo>
                  <a:pt x="0" y="6858000"/>
                </a:lnTo>
                <a:close/>
              </a:path>
            </a:pathLst>
          </a:custGeom>
          <a:gradFill>
            <a:gsLst>
              <a:gs pos="0">
                <a:schemeClr val="accent1"/>
              </a:gs>
              <a:gs pos="10000">
                <a:schemeClr val="accent1"/>
              </a:gs>
              <a:gs pos="100000">
                <a:schemeClr val="accent4"/>
              </a:gs>
            </a:gsLst>
            <a:lin ang="18900044"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63" name="Google Shape;363;p64"/>
          <p:cNvSpPr/>
          <p:nvPr/>
        </p:nvSpPr>
        <p:spPr>
          <a:xfrm rot="5400000">
            <a:off x="-44" y="0"/>
            <a:ext cx="2810700" cy="2810700"/>
          </a:xfrm>
          <a:prstGeom prst="rtTriangle">
            <a:avLst/>
          </a:prstGeom>
          <a:gradFill>
            <a:gsLst>
              <a:gs pos="0">
                <a:srgbClr val="5F4B7E">
                  <a:alpha val="16862"/>
                </a:srgbClr>
              </a:gs>
              <a:gs pos="94000">
                <a:srgbClr val="DD1673">
                  <a:alpha val="8627"/>
                </a:srgbClr>
              </a:gs>
              <a:gs pos="100000">
                <a:srgbClr val="DD1673">
                  <a:alpha val="8627"/>
                </a:srgbClr>
              </a:gs>
            </a:gsLst>
            <a:lin ang="1350003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64" name="Google Shape;364;p64"/>
          <p:cNvSpPr/>
          <p:nvPr/>
        </p:nvSpPr>
        <p:spPr>
          <a:xfrm>
            <a:off x="618344" y="0"/>
            <a:ext cx="6723000" cy="5143500"/>
          </a:xfrm>
          <a:prstGeom prst="parallelogram">
            <a:avLst>
              <a:gd name="adj" fmla="val 100599"/>
            </a:avLst>
          </a:prstGeom>
          <a:gradFill>
            <a:gsLst>
              <a:gs pos="0">
                <a:srgbClr val="930F4D">
                  <a:alpha val="15686"/>
                </a:srgbClr>
              </a:gs>
              <a:gs pos="94000">
                <a:srgbClr val="E5E0EC">
                  <a:alpha val="3921"/>
                </a:srgbClr>
              </a:gs>
              <a:gs pos="100000">
                <a:srgbClr val="E5E0EC">
                  <a:alpha val="3921"/>
                </a:srgbClr>
              </a:gs>
            </a:gsLst>
            <a:lin ang="16200038"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nvGrpSpPr>
          <p:cNvPr id="365" name="Google Shape;365;p64"/>
          <p:cNvGrpSpPr/>
          <p:nvPr/>
        </p:nvGrpSpPr>
        <p:grpSpPr>
          <a:xfrm>
            <a:off x="380200" y="277246"/>
            <a:ext cx="653957" cy="263438"/>
            <a:chOff x="2437417" y="1269591"/>
            <a:chExt cx="4084679" cy="1645458"/>
          </a:xfrm>
        </p:grpSpPr>
        <p:sp>
          <p:nvSpPr>
            <p:cNvPr id="366" name="Google Shape;366;p64"/>
            <p:cNvSpPr/>
            <p:nvPr/>
          </p:nvSpPr>
          <p:spPr>
            <a:xfrm>
              <a:off x="2437417" y="1269591"/>
              <a:ext cx="4047942" cy="1645458"/>
            </a:xfrm>
            <a:custGeom>
              <a:avLst/>
              <a:gdLst/>
              <a:ahLst/>
              <a:cxnLst/>
              <a:rect l="l" t="t" r="r" b="b"/>
              <a:pathLst>
                <a:path w="4047942" h="1645458" extrusionOk="0">
                  <a:moveTo>
                    <a:pt x="274248" y="0"/>
                  </a:moveTo>
                  <a:lnTo>
                    <a:pt x="3773694" y="0"/>
                  </a:lnTo>
                  <a:cubicBezTo>
                    <a:pt x="3925157" y="0"/>
                    <a:pt x="4047942" y="122785"/>
                    <a:pt x="4047942" y="274248"/>
                  </a:cubicBezTo>
                  <a:lnTo>
                    <a:pt x="4047942" y="642573"/>
                  </a:lnTo>
                  <a:lnTo>
                    <a:pt x="4013899" y="632005"/>
                  </a:lnTo>
                  <a:cubicBezTo>
                    <a:pt x="4001226" y="629412"/>
                    <a:pt x="3988104" y="628050"/>
                    <a:pt x="3974664" y="628050"/>
                  </a:cubicBezTo>
                  <a:cubicBezTo>
                    <a:pt x="3961224" y="628050"/>
                    <a:pt x="3948103" y="629412"/>
                    <a:pt x="3935429" y="632005"/>
                  </a:cubicBezTo>
                  <a:lnTo>
                    <a:pt x="3904390" y="641640"/>
                  </a:lnTo>
                  <a:lnTo>
                    <a:pt x="3904390" y="295678"/>
                  </a:lnTo>
                  <a:cubicBezTo>
                    <a:pt x="3904390" y="208003"/>
                    <a:pt x="3833316" y="136929"/>
                    <a:pt x="3745641" y="136929"/>
                  </a:cubicBezTo>
                  <a:lnTo>
                    <a:pt x="302300" y="136929"/>
                  </a:lnTo>
                  <a:cubicBezTo>
                    <a:pt x="214625" y="136929"/>
                    <a:pt x="143551" y="208003"/>
                    <a:pt x="143551" y="295678"/>
                  </a:cubicBezTo>
                  <a:lnTo>
                    <a:pt x="143551" y="1349780"/>
                  </a:lnTo>
                  <a:cubicBezTo>
                    <a:pt x="143551" y="1437455"/>
                    <a:pt x="214625" y="1508529"/>
                    <a:pt x="302300" y="1508529"/>
                  </a:cubicBezTo>
                  <a:lnTo>
                    <a:pt x="3745641" y="1508529"/>
                  </a:lnTo>
                  <a:cubicBezTo>
                    <a:pt x="3833316" y="1508529"/>
                    <a:pt x="3904390" y="1437455"/>
                    <a:pt x="3904390" y="1349780"/>
                  </a:cubicBezTo>
                  <a:lnTo>
                    <a:pt x="3904390" y="1003820"/>
                  </a:lnTo>
                  <a:lnTo>
                    <a:pt x="3935429" y="1013455"/>
                  </a:lnTo>
                  <a:cubicBezTo>
                    <a:pt x="3948103" y="1016048"/>
                    <a:pt x="3961224" y="1017410"/>
                    <a:pt x="3974664" y="1017410"/>
                  </a:cubicBezTo>
                  <a:cubicBezTo>
                    <a:pt x="3988104" y="1017410"/>
                    <a:pt x="4001226" y="1016048"/>
                    <a:pt x="4013899" y="1013455"/>
                  </a:cubicBezTo>
                  <a:lnTo>
                    <a:pt x="4047942" y="1002887"/>
                  </a:lnTo>
                  <a:lnTo>
                    <a:pt x="4047942" y="1371210"/>
                  </a:lnTo>
                  <a:cubicBezTo>
                    <a:pt x="4047942" y="1522673"/>
                    <a:pt x="3925157" y="1645458"/>
                    <a:pt x="3773694" y="1645458"/>
                  </a:cubicBezTo>
                  <a:lnTo>
                    <a:pt x="274248" y="1645458"/>
                  </a:lnTo>
                  <a:cubicBezTo>
                    <a:pt x="122785" y="1645458"/>
                    <a:pt x="0" y="1522673"/>
                    <a:pt x="0" y="1371210"/>
                  </a:cubicBezTo>
                  <a:lnTo>
                    <a:pt x="0" y="274248"/>
                  </a:lnTo>
                  <a:cubicBezTo>
                    <a:pt x="0" y="122785"/>
                    <a:pt x="122785" y="0"/>
                    <a:pt x="274248"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67" name="Google Shape;367;p64"/>
            <p:cNvSpPr/>
            <p:nvPr/>
          </p:nvSpPr>
          <p:spPr>
            <a:xfrm>
              <a:off x="2879176" y="1577127"/>
              <a:ext cx="3164424" cy="1030386"/>
            </a:xfrm>
            <a:custGeom>
              <a:avLst/>
              <a:gdLst/>
              <a:ahLst/>
              <a:cxnLst/>
              <a:rect l="l" t="t" r="r" b="b"/>
              <a:pathLst>
                <a:path w="3164424" h="1030386" extrusionOk="0">
                  <a:moveTo>
                    <a:pt x="3073718" y="635965"/>
                  </a:moveTo>
                  <a:cubicBezTo>
                    <a:pt x="3098857" y="635965"/>
                    <a:pt x="3120260" y="644459"/>
                    <a:pt x="3137926" y="661445"/>
                  </a:cubicBezTo>
                  <a:cubicBezTo>
                    <a:pt x="3155591" y="678431"/>
                    <a:pt x="3164424" y="699494"/>
                    <a:pt x="3164424" y="724634"/>
                  </a:cubicBezTo>
                  <a:cubicBezTo>
                    <a:pt x="3164424" y="749094"/>
                    <a:pt x="3155761" y="769987"/>
                    <a:pt x="3138435" y="787313"/>
                  </a:cubicBezTo>
                  <a:cubicBezTo>
                    <a:pt x="3121109" y="804639"/>
                    <a:pt x="3100216" y="813302"/>
                    <a:pt x="3075756" y="813302"/>
                  </a:cubicBezTo>
                  <a:cubicBezTo>
                    <a:pt x="3051296" y="813302"/>
                    <a:pt x="3030233" y="804809"/>
                    <a:pt x="3012567" y="787823"/>
                  </a:cubicBezTo>
                  <a:cubicBezTo>
                    <a:pt x="2994901" y="770836"/>
                    <a:pt x="2986069" y="750113"/>
                    <a:pt x="2986069" y="725653"/>
                  </a:cubicBezTo>
                  <a:cubicBezTo>
                    <a:pt x="2986069" y="701193"/>
                    <a:pt x="2994561" y="680130"/>
                    <a:pt x="3011548" y="662464"/>
                  </a:cubicBezTo>
                  <a:cubicBezTo>
                    <a:pt x="3028534" y="644798"/>
                    <a:pt x="3049258" y="635965"/>
                    <a:pt x="3073718" y="635965"/>
                  </a:cubicBezTo>
                  <a:close/>
                  <a:moveTo>
                    <a:pt x="769106" y="380153"/>
                  </a:moveTo>
                  <a:cubicBezTo>
                    <a:pt x="749402" y="380153"/>
                    <a:pt x="732415" y="384059"/>
                    <a:pt x="718147" y="391873"/>
                  </a:cubicBezTo>
                  <a:cubicBezTo>
                    <a:pt x="703879" y="399687"/>
                    <a:pt x="692158" y="409879"/>
                    <a:pt x="682985" y="422448"/>
                  </a:cubicBezTo>
                  <a:cubicBezTo>
                    <a:pt x="673813" y="435018"/>
                    <a:pt x="666849" y="449626"/>
                    <a:pt x="662092" y="466273"/>
                  </a:cubicBezTo>
                  <a:cubicBezTo>
                    <a:pt x="657336" y="482919"/>
                    <a:pt x="654958" y="499736"/>
                    <a:pt x="654958" y="516722"/>
                  </a:cubicBezTo>
                  <a:cubicBezTo>
                    <a:pt x="654958" y="535067"/>
                    <a:pt x="656827" y="553242"/>
                    <a:pt x="660564" y="571248"/>
                  </a:cubicBezTo>
                  <a:cubicBezTo>
                    <a:pt x="664300" y="589253"/>
                    <a:pt x="670416" y="605390"/>
                    <a:pt x="678909" y="619659"/>
                  </a:cubicBezTo>
                  <a:cubicBezTo>
                    <a:pt x="687402" y="633927"/>
                    <a:pt x="698783" y="645648"/>
                    <a:pt x="713051" y="654820"/>
                  </a:cubicBezTo>
                  <a:cubicBezTo>
                    <a:pt x="727320" y="663993"/>
                    <a:pt x="745325" y="668579"/>
                    <a:pt x="767067" y="668579"/>
                  </a:cubicBezTo>
                  <a:cubicBezTo>
                    <a:pt x="786092" y="668579"/>
                    <a:pt x="802908" y="664333"/>
                    <a:pt x="817517" y="655839"/>
                  </a:cubicBezTo>
                  <a:cubicBezTo>
                    <a:pt x="832125" y="647346"/>
                    <a:pt x="844185" y="636305"/>
                    <a:pt x="853697" y="622716"/>
                  </a:cubicBezTo>
                  <a:cubicBezTo>
                    <a:pt x="863210" y="609127"/>
                    <a:pt x="870344" y="593840"/>
                    <a:pt x="875100" y="576853"/>
                  </a:cubicBezTo>
                  <a:cubicBezTo>
                    <a:pt x="879856" y="559867"/>
                    <a:pt x="882234" y="542881"/>
                    <a:pt x="882234" y="525895"/>
                  </a:cubicBezTo>
                  <a:cubicBezTo>
                    <a:pt x="882234" y="508908"/>
                    <a:pt x="880026" y="491582"/>
                    <a:pt x="875609" y="473917"/>
                  </a:cubicBezTo>
                  <a:cubicBezTo>
                    <a:pt x="871193" y="456251"/>
                    <a:pt x="864399" y="440624"/>
                    <a:pt x="855226" y="427035"/>
                  </a:cubicBezTo>
                  <a:cubicBezTo>
                    <a:pt x="846053" y="413446"/>
                    <a:pt x="834333" y="402235"/>
                    <a:pt x="820064" y="393402"/>
                  </a:cubicBezTo>
                  <a:cubicBezTo>
                    <a:pt x="805796" y="384569"/>
                    <a:pt x="788810" y="380153"/>
                    <a:pt x="769106" y="380153"/>
                  </a:cubicBezTo>
                  <a:close/>
                  <a:moveTo>
                    <a:pt x="1609344" y="377095"/>
                  </a:moveTo>
                  <a:cubicBezTo>
                    <a:pt x="1588961" y="377095"/>
                    <a:pt x="1571465" y="381511"/>
                    <a:pt x="1556857" y="390344"/>
                  </a:cubicBezTo>
                  <a:cubicBezTo>
                    <a:pt x="1542248" y="399177"/>
                    <a:pt x="1530188" y="410728"/>
                    <a:pt x="1520676" y="424996"/>
                  </a:cubicBezTo>
                  <a:cubicBezTo>
                    <a:pt x="1511164" y="439265"/>
                    <a:pt x="1504199" y="455232"/>
                    <a:pt x="1499783" y="472898"/>
                  </a:cubicBezTo>
                  <a:cubicBezTo>
                    <a:pt x="1495366" y="490563"/>
                    <a:pt x="1493158" y="507889"/>
                    <a:pt x="1493158" y="524875"/>
                  </a:cubicBezTo>
                  <a:cubicBezTo>
                    <a:pt x="1493158" y="542541"/>
                    <a:pt x="1495366" y="560207"/>
                    <a:pt x="1499783" y="577873"/>
                  </a:cubicBezTo>
                  <a:cubicBezTo>
                    <a:pt x="1504199" y="595538"/>
                    <a:pt x="1510994" y="611505"/>
                    <a:pt x="1520166" y="625774"/>
                  </a:cubicBezTo>
                  <a:cubicBezTo>
                    <a:pt x="1529339" y="640042"/>
                    <a:pt x="1541059" y="651593"/>
                    <a:pt x="1555328" y="660426"/>
                  </a:cubicBezTo>
                  <a:cubicBezTo>
                    <a:pt x="1569596" y="669259"/>
                    <a:pt x="1586922" y="673675"/>
                    <a:pt x="1607306" y="673675"/>
                  </a:cubicBezTo>
                  <a:cubicBezTo>
                    <a:pt x="1628369" y="673675"/>
                    <a:pt x="1646204" y="669089"/>
                    <a:pt x="1660812" y="659916"/>
                  </a:cubicBezTo>
                  <a:cubicBezTo>
                    <a:pt x="1675421" y="650744"/>
                    <a:pt x="1687311" y="638853"/>
                    <a:pt x="1696483" y="624245"/>
                  </a:cubicBezTo>
                  <a:cubicBezTo>
                    <a:pt x="1705656" y="609637"/>
                    <a:pt x="1712111" y="593330"/>
                    <a:pt x="1715848" y="575325"/>
                  </a:cubicBezTo>
                  <a:cubicBezTo>
                    <a:pt x="1719585" y="557319"/>
                    <a:pt x="1721453" y="539144"/>
                    <a:pt x="1721453" y="520799"/>
                  </a:cubicBezTo>
                  <a:cubicBezTo>
                    <a:pt x="1721453" y="503133"/>
                    <a:pt x="1719415" y="485807"/>
                    <a:pt x="1715338" y="468821"/>
                  </a:cubicBezTo>
                  <a:cubicBezTo>
                    <a:pt x="1711261" y="451835"/>
                    <a:pt x="1704807" y="436547"/>
                    <a:pt x="1695974" y="422958"/>
                  </a:cubicBezTo>
                  <a:cubicBezTo>
                    <a:pt x="1687141" y="409369"/>
                    <a:pt x="1675590" y="398328"/>
                    <a:pt x="1661322" y="389835"/>
                  </a:cubicBezTo>
                  <a:cubicBezTo>
                    <a:pt x="1647053" y="381342"/>
                    <a:pt x="1629728" y="377095"/>
                    <a:pt x="1609344" y="377095"/>
                  </a:cubicBezTo>
                  <a:close/>
                  <a:moveTo>
                    <a:pt x="1800439" y="249826"/>
                  </a:moveTo>
                  <a:cubicBezTo>
                    <a:pt x="1806215" y="249741"/>
                    <a:pt x="1811820" y="250038"/>
                    <a:pt x="1817256" y="250717"/>
                  </a:cubicBezTo>
                  <a:cubicBezTo>
                    <a:pt x="1835601" y="252076"/>
                    <a:pt x="1849360" y="259210"/>
                    <a:pt x="1858532" y="272120"/>
                  </a:cubicBezTo>
                  <a:cubicBezTo>
                    <a:pt x="1867705" y="285030"/>
                    <a:pt x="1872291" y="300317"/>
                    <a:pt x="1872291" y="317983"/>
                  </a:cubicBezTo>
                  <a:lnTo>
                    <a:pt x="1872291" y="799034"/>
                  </a:lnTo>
                  <a:lnTo>
                    <a:pt x="1730626" y="799034"/>
                  </a:lnTo>
                  <a:cubicBezTo>
                    <a:pt x="1730626" y="794957"/>
                    <a:pt x="1730456" y="789181"/>
                    <a:pt x="1730116" y="781708"/>
                  </a:cubicBezTo>
                  <a:cubicBezTo>
                    <a:pt x="1729776" y="774234"/>
                    <a:pt x="1729607" y="766760"/>
                    <a:pt x="1729607" y="759286"/>
                  </a:cubicBezTo>
                  <a:cubicBezTo>
                    <a:pt x="1729607" y="751812"/>
                    <a:pt x="1729776" y="745187"/>
                    <a:pt x="1730116" y="739412"/>
                  </a:cubicBezTo>
                  <a:cubicBezTo>
                    <a:pt x="1730456" y="733636"/>
                    <a:pt x="1730626" y="730749"/>
                    <a:pt x="1730626" y="730749"/>
                  </a:cubicBezTo>
                  <a:cubicBezTo>
                    <a:pt x="1714998" y="756568"/>
                    <a:pt x="1694955" y="775592"/>
                    <a:pt x="1670495" y="787823"/>
                  </a:cubicBezTo>
                  <a:cubicBezTo>
                    <a:pt x="1646034" y="800053"/>
                    <a:pt x="1619196" y="806168"/>
                    <a:pt x="1589980" y="806168"/>
                  </a:cubicBezTo>
                  <a:cubicBezTo>
                    <a:pt x="1551251" y="806168"/>
                    <a:pt x="1516090" y="798524"/>
                    <a:pt x="1484495" y="783236"/>
                  </a:cubicBezTo>
                  <a:cubicBezTo>
                    <a:pt x="1452901" y="767949"/>
                    <a:pt x="1426062" y="747395"/>
                    <a:pt x="1403980" y="721576"/>
                  </a:cubicBezTo>
                  <a:cubicBezTo>
                    <a:pt x="1381898" y="695757"/>
                    <a:pt x="1364912" y="666031"/>
                    <a:pt x="1353022" y="632398"/>
                  </a:cubicBezTo>
                  <a:cubicBezTo>
                    <a:pt x="1341131" y="598766"/>
                    <a:pt x="1335186" y="563264"/>
                    <a:pt x="1335186" y="525895"/>
                  </a:cubicBezTo>
                  <a:cubicBezTo>
                    <a:pt x="1335186" y="497358"/>
                    <a:pt x="1339093" y="469161"/>
                    <a:pt x="1346907" y="441303"/>
                  </a:cubicBezTo>
                  <a:cubicBezTo>
                    <a:pt x="1354720" y="413446"/>
                    <a:pt x="1365931" y="388136"/>
                    <a:pt x="1380539" y="365375"/>
                  </a:cubicBezTo>
                  <a:cubicBezTo>
                    <a:pt x="1395147" y="342613"/>
                    <a:pt x="1412983" y="322909"/>
                    <a:pt x="1434046" y="306262"/>
                  </a:cubicBezTo>
                  <a:cubicBezTo>
                    <a:pt x="1455109" y="289616"/>
                    <a:pt x="1479229" y="277556"/>
                    <a:pt x="1506407" y="270082"/>
                  </a:cubicBezTo>
                  <a:cubicBezTo>
                    <a:pt x="1530868" y="263967"/>
                    <a:pt x="1555498" y="262438"/>
                    <a:pt x="1580298" y="265495"/>
                  </a:cubicBezTo>
                  <a:cubicBezTo>
                    <a:pt x="1605097" y="268553"/>
                    <a:pt x="1627180" y="273139"/>
                    <a:pt x="1646544" y="279254"/>
                  </a:cubicBezTo>
                  <a:cubicBezTo>
                    <a:pt x="1665908" y="285369"/>
                    <a:pt x="1681705" y="291654"/>
                    <a:pt x="1693936" y="298109"/>
                  </a:cubicBezTo>
                  <a:cubicBezTo>
                    <a:pt x="1706166" y="304564"/>
                    <a:pt x="1712281" y="307791"/>
                    <a:pt x="1712281" y="307791"/>
                  </a:cubicBezTo>
                  <a:cubicBezTo>
                    <a:pt x="1712281" y="307791"/>
                    <a:pt x="1714149" y="303035"/>
                    <a:pt x="1717886" y="293523"/>
                  </a:cubicBezTo>
                  <a:cubicBezTo>
                    <a:pt x="1721623" y="284010"/>
                    <a:pt x="1730286" y="275178"/>
                    <a:pt x="1743875" y="267024"/>
                  </a:cubicBezTo>
                  <a:cubicBezTo>
                    <a:pt x="1757464" y="258191"/>
                    <a:pt x="1770374" y="252926"/>
                    <a:pt x="1782604" y="251227"/>
                  </a:cubicBezTo>
                  <a:cubicBezTo>
                    <a:pt x="1788719" y="250378"/>
                    <a:pt x="1794664" y="249911"/>
                    <a:pt x="1800439" y="249826"/>
                  </a:cubicBezTo>
                  <a:close/>
                  <a:moveTo>
                    <a:pt x="579539" y="241545"/>
                  </a:moveTo>
                  <a:cubicBezTo>
                    <a:pt x="601961" y="241545"/>
                    <a:pt x="617758" y="249358"/>
                    <a:pt x="626931" y="264986"/>
                  </a:cubicBezTo>
                  <a:cubicBezTo>
                    <a:pt x="636103" y="280613"/>
                    <a:pt x="641709" y="297599"/>
                    <a:pt x="643747" y="315945"/>
                  </a:cubicBezTo>
                  <a:cubicBezTo>
                    <a:pt x="661413" y="292164"/>
                    <a:pt x="683155" y="274158"/>
                    <a:pt x="708974" y="261928"/>
                  </a:cubicBezTo>
                  <a:cubicBezTo>
                    <a:pt x="734794" y="249698"/>
                    <a:pt x="762311" y="243583"/>
                    <a:pt x="791528" y="243583"/>
                  </a:cubicBezTo>
                  <a:cubicBezTo>
                    <a:pt x="829577" y="243583"/>
                    <a:pt x="863889" y="251737"/>
                    <a:pt x="894464" y="268043"/>
                  </a:cubicBezTo>
                  <a:cubicBezTo>
                    <a:pt x="925039" y="284350"/>
                    <a:pt x="951028" y="305923"/>
                    <a:pt x="972431" y="332761"/>
                  </a:cubicBezTo>
                  <a:cubicBezTo>
                    <a:pt x="993834" y="359599"/>
                    <a:pt x="1010310" y="390005"/>
                    <a:pt x="1021861" y="423977"/>
                  </a:cubicBezTo>
                  <a:cubicBezTo>
                    <a:pt x="1033412" y="457950"/>
                    <a:pt x="1039187" y="492602"/>
                    <a:pt x="1039187" y="527933"/>
                  </a:cubicBezTo>
                  <a:cubicBezTo>
                    <a:pt x="1039187" y="564623"/>
                    <a:pt x="1033242" y="599785"/>
                    <a:pt x="1021351" y="633418"/>
                  </a:cubicBezTo>
                  <a:cubicBezTo>
                    <a:pt x="1009461" y="667050"/>
                    <a:pt x="992645" y="696776"/>
                    <a:pt x="970902" y="722595"/>
                  </a:cubicBezTo>
                  <a:cubicBezTo>
                    <a:pt x="949160" y="748415"/>
                    <a:pt x="922661" y="769138"/>
                    <a:pt x="891407" y="784765"/>
                  </a:cubicBezTo>
                  <a:cubicBezTo>
                    <a:pt x="860152" y="800392"/>
                    <a:pt x="825160" y="808206"/>
                    <a:pt x="786432" y="808206"/>
                  </a:cubicBezTo>
                  <a:cubicBezTo>
                    <a:pt x="736152" y="808206"/>
                    <a:pt x="693687" y="790880"/>
                    <a:pt x="659035" y="756228"/>
                  </a:cubicBezTo>
                  <a:lnTo>
                    <a:pt x="659035" y="1030386"/>
                  </a:lnTo>
                  <a:lnTo>
                    <a:pt x="503101" y="1030386"/>
                  </a:lnTo>
                  <a:lnTo>
                    <a:pt x="503101" y="322060"/>
                  </a:lnTo>
                  <a:cubicBezTo>
                    <a:pt x="503101" y="298279"/>
                    <a:pt x="509896" y="278915"/>
                    <a:pt x="523485" y="263967"/>
                  </a:cubicBezTo>
                  <a:cubicBezTo>
                    <a:pt x="537074" y="249019"/>
                    <a:pt x="555758" y="241545"/>
                    <a:pt x="579539" y="241545"/>
                  </a:cubicBezTo>
                  <a:close/>
                  <a:moveTo>
                    <a:pt x="2161870" y="240526"/>
                  </a:moveTo>
                  <a:cubicBezTo>
                    <a:pt x="2175459" y="240526"/>
                    <a:pt x="2193465" y="242224"/>
                    <a:pt x="2215886" y="245621"/>
                  </a:cubicBezTo>
                  <a:cubicBezTo>
                    <a:pt x="2238308" y="249019"/>
                    <a:pt x="2260221" y="254454"/>
                    <a:pt x="2281623" y="261928"/>
                  </a:cubicBezTo>
                  <a:cubicBezTo>
                    <a:pt x="2303026" y="269402"/>
                    <a:pt x="2321541" y="279594"/>
                    <a:pt x="2337168" y="292504"/>
                  </a:cubicBezTo>
                  <a:cubicBezTo>
                    <a:pt x="2352795" y="305413"/>
                    <a:pt x="2360609" y="321040"/>
                    <a:pt x="2360609" y="339386"/>
                  </a:cubicBezTo>
                  <a:cubicBezTo>
                    <a:pt x="2360609" y="355692"/>
                    <a:pt x="2354834" y="369451"/>
                    <a:pt x="2343283" y="380662"/>
                  </a:cubicBezTo>
                  <a:cubicBezTo>
                    <a:pt x="2331733" y="391873"/>
                    <a:pt x="2318144" y="397479"/>
                    <a:pt x="2302516" y="397479"/>
                  </a:cubicBezTo>
                  <a:cubicBezTo>
                    <a:pt x="2292325" y="397479"/>
                    <a:pt x="2281793" y="395440"/>
                    <a:pt x="2270922" y="391364"/>
                  </a:cubicBezTo>
                  <a:cubicBezTo>
                    <a:pt x="2260051" y="387287"/>
                    <a:pt x="2248500" y="382701"/>
                    <a:pt x="2236270" y="377605"/>
                  </a:cubicBezTo>
                  <a:cubicBezTo>
                    <a:pt x="2224040" y="372509"/>
                    <a:pt x="2211130" y="367922"/>
                    <a:pt x="2197541" y="363846"/>
                  </a:cubicBezTo>
                  <a:cubicBezTo>
                    <a:pt x="2183952" y="359769"/>
                    <a:pt x="2169684" y="357731"/>
                    <a:pt x="2154736" y="357731"/>
                  </a:cubicBezTo>
                  <a:cubicBezTo>
                    <a:pt x="2147941" y="357731"/>
                    <a:pt x="2140977" y="358580"/>
                    <a:pt x="2133843" y="360279"/>
                  </a:cubicBezTo>
                  <a:cubicBezTo>
                    <a:pt x="2126709" y="361977"/>
                    <a:pt x="2120424" y="364865"/>
                    <a:pt x="2114988" y="368942"/>
                  </a:cubicBezTo>
                  <a:cubicBezTo>
                    <a:pt x="2109553" y="372339"/>
                    <a:pt x="2105136" y="376755"/>
                    <a:pt x="2101739" y="382191"/>
                  </a:cubicBezTo>
                  <a:cubicBezTo>
                    <a:pt x="2098342" y="387627"/>
                    <a:pt x="2096643" y="394081"/>
                    <a:pt x="2096643" y="401555"/>
                  </a:cubicBezTo>
                  <a:cubicBezTo>
                    <a:pt x="2096643" y="412426"/>
                    <a:pt x="2103438" y="421599"/>
                    <a:pt x="2117026" y="429073"/>
                  </a:cubicBezTo>
                  <a:cubicBezTo>
                    <a:pt x="2130615" y="436547"/>
                    <a:pt x="2147772" y="444021"/>
                    <a:pt x="2168495" y="451495"/>
                  </a:cubicBezTo>
                  <a:cubicBezTo>
                    <a:pt x="2189218" y="458969"/>
                    <a:pt x="2211640" y="467292"/>
                    <a:pt x="2235760" y="476465"/>
                  </a:cubicBezTo>
                  <a:cubicBezTo>
                    <a:pt x="2259881" y="485637"/>
                    <a:pt x="2282303" y="497018"/>
                    <a:pt x="2303026" y="510607"/>
                  </a:cubicBezTo>
                  <a:cubicBezTo>
                    <a:pt x="2323749" y="524196"/>
                    <a:pt x="2340905" y="541012"/>
                    <a:pt x="2354494" y="561056"/>
                  </a:cubicBezTo>
                  <a:cubicBezTo>
                    <a:pt x="2368083" y="581100"/>
                    <a:pt x="2374878" y="605730"/>
                    <a:pt x="2374878" y="634946"/>
                  </a:cubicBezTo>
                  <a:cubicBezTo>
                    <a:pt x="2374878" y="664163"/>
                    <a:pt x="2368083" y="689472"/>
                    <a:pt x="2354494" y="710875"/>
                  </a:cubicBezTo>
                  <a:cubicBezTo>
                    <a:pt x="2340905" y="732278"/>
                    <a:pt x="2323409" y="750113"/>
                    <a:pt x="2302007" y="764382"/>
                  </a:cubicBezTo>
                  <a:cubicBezTo>
                    <a:pt x="2280604" y="778650"/>
                    <a:pt x="2256653" y="789181"/>
                    <a:pt x="2230155" y="795976"/>
                  </a:cubicBezTo>
                  <a:cubicBezTo>
                    <a:pt x="2203656" y="802770"/>
                    <a:pt x="2177837" y="806168"/>
                    <a:pt x="2152698" y="806168"/>
                  </a:cubicBezTo>
                  <a:cubicBezTo>
                    <a:pt x="2115328" y="806168"/>
                    <a:pt x="2076939" y="799713"/>
                    <a:pt x="2037531" y="786803"/>
                  </a:cubicBezTo>
                  <a:cubicBezTo>
                    <a:pt x="1998123" y="773894"/>
                    <a:pt x="1963471" y="757247"/>
                    <a:pt x="1933575" y="736864"/>
                  </a:cubicBezTo>
                  <a:lnTo>
                    <a:pt x="1979438" y="623735"/>
                  </a:lnTo>
                  <a:cubicBezTo>
                    <a:pt x="1990309" y="629850"/>
                    <a:pt x="2003219" y="636305"/>
                    <a:pt x="2018167" y="643100"/>
                  </a:cubicBezTo>
                  <a:cubicBezTo>
                    <a:pt x="2033114" y="649894"/>
                    <a:pt x="2048232" y="656179"/>
                    <a:pt x="2063520" y="661954"/>
                  </a:cubicBezTo>
                  <a:cubicBezTo>
                    <a:pt x="2078807" y="667730"/>
                    <a:pt x="2094095" y="672486"/>
                    <a:pt x="2109383" y="676223"/>
                  </a:cubicBezTo>
                  <a:cubicBezTo>
                    <a:pt x="2124670" y="679960"/>
                    <a:pt x="2138429" y="681828"/>
                    <a:pt x="2150659" y="681828"/>
                  </a:cubicBezTo>
                  <a:cubicBezTo>
                    <a:pt x="2158133" y="681828"/>
                    <a:pt x="2165947" y="680979"/>
                    <a:pt x="2174100" y="679280"/>
                  </a:cubicBezTo>
                  <a:cubicBezTo>
                    <a:pt x="2182254" y="677582"/>
                    <a:pt x="2189728" y="674694"/>
                    <a:pt x="2196522" y="670617"/>
                  </a:cubicBezTo>
                  <a:cubicBezTo>
                    <a:pt x="2203317" y="666541"/>
                    <a:pt x="2208922" y="661445"/>
                    <a:pt x="2213338" y="655330"/>
                  </a:cubicBezTo>
                  <a:cubicBezTo>
                    <a:pt x="2217755" y="649215"/>
                    <a:pt x="2219963" y="641741"/>
                    <a:pt x="2219963" y="632908"/>
                  </a:cubicBezTo>
                  <a:cubicBezTo>
                    <a:pt x="2219963" y="619319"/>
                    <a:pt x="2213169" y="608278"/>
                    <a:pt x="2199580" y="599785"/>
                  </a:cubicBezTo>
                  <a:cubicBezTo>
                    <a:pt x="2185991" y="591292"/>
                    <a:pt x="2169004" y="583478"/>
                    <a:pt x="2148621" y="576344"/>
                  </a:cubicBezTo>
                  <a:cubicBezTo>
                    <a:pt x="2128237" y="569210"/>
                    <a:pt x="2106155" y="561736"/>
                    <a:pt x="2082375" y="553922"/>
                  </a:cubicBezTo>
                  <a:cubicBezTo>
                    <a:pt x="2058594" y="546108"/>
                    <a:pt x="2036512" y="535916"/>
                    <a:pt x="2016128" y="523347"/>
                  </a:cubicBezTo>
                  <a:cubicBezTo>
                    <a:pt x="1995745" y="510777"/>
                    <a:pt x="1978758" y="495150"/>
                    <a:pt x="1965170" y="476465"/>
                  </a:cubicBezTo>
                  <a:cubicBezTo>
                    <a:pt x="1951580" y="457780"/>
                    <a:pt x="1944786" y="434169"/>
                    <a:pt x="1944786" y="405632"/>
                  </a:cubicBezTo>
                  <a:cubicBezTo>
                    <a:pt x="1944786" y="377775"/>
                    <a:pt x="1951580" y="353484"/>
                    <a:pt x="1965170" y="332761"/>
                  </a:cubicBezTo>
                  <a:cubicBezTo>
                    <a:pt x="1978758" y="312038"/>
                    <a:pt x="1996084" y="294882"/>
                    <a:pt x="2017147" y="281293"/>
                  </a:cubicBezTo>
                  <a:cubicBezTo>
                    <a:pt x="2038210" y="267704"/>
                    <a:pt x="2061481" y="257512"/>
                    <a:pt x="2086961" y="250717"/>
                  </a:cubicBezTo>
                  <a:cubicBezTo>
                    <a:pt x="2112440" y="243923"/>
                    <a:pt x="2137410" y="240526"/>
                    <a:pt x="2161870" y="240526"/>
                  </a:cubicBezTo>
                  <a:close/>
                  <a:moveTo>
                    <a:pt x="228295" y="240526"/>
                  </a:moveTo>
                  <a:cubicBezTo>
                    <a:pt x="241884" y="240526"/>
                    <a:pt x="259890" y="242224"/>
                    <a:pt x="282312" y="245621"/>
                  </a:cubicBezTo>
                  <a:cubicBezTo>
                    <a:pt x="304733" y="249019"/>
                    <a:pt x="326646" y="254454"/>
                    <a:pt x="348048" y="261928"/>
                  </a:cubicBezTo>
                  <a:cubicBezTo>
                    <a:pt x="369451" y="269402"/>
                    <a:pt x="387966" y="279594"/>
                    <a:pt x="403593" y="292504"/>
                  </a:cubicBezTo>
                  <a:cubicBezTo>
                    <a:pt x="419221" y="305413"/>
                    <a:pt x="427034" y="321040"/>
                    <a:pt x="427034" y="339386"/>
                  </a:cubicBezTo>
                  <a:cubicBezTo>
                    <a:pt x="427034" y="355692"/>
                    <a:pt x="421259" y="369451"/>
                    <a:pt x="409708" y="380662"/>
                  </a:cubicBezTo>
                  <a:cubicBezTo>
                    <a:pt x="398158" y="391873"/>
                    <a:pt x="384569" y="397479"/>
                    <a:pt x="368941" y="397479"/>
                  </a:cubicBezTo>
                  <a:cubicBezTo>
                    <a:pt x="358750" y="397479"/>
                    <a:pt x="348218" y="395440"/>
                    <a:pt x="337347" y="391364"/>
                  </a:cubicBezTo>
                  <a:cubicBezTo>
                    <a:pt x="326476" y="387287"/>
                    <a:pt x="314925" y="382701"/>
                    <a:pt x="302695" y="377605"/>
                  </a:cubicBezTo>
                  <a:cubicBezTo>
                    <a:pt x="290465" y="372509"/>
                    <a:pt x="277555" y="367922"/>
                    <a:pt x="263966" y="363846"/>
                  </a:cubicBezTo>
                  <a:cubicBezTo>
                    <a:pt x="250377" y="359769"/>
                    <a:pt x="236109" y="357731"/>
                    <a:pt x="221161" y="357731"/>
                  </a:cubicBezTo>
                  <a:cubicBezTo>
                    <a:pt x="214367" y="357731"/>
                    <a:pt x="207402" y="358580"/>
                    <a:pt x="200268" y="360279"/>
                  </a:cubicBezTo>
                  <a:cubicBezTo>
                    <a:pt x="193134" y="361977"/>
                    <a:pt x="186849" y="364865"/>
                    <a:pt x="181413" y="368942"/>
                  </a:cubicBezTo>
                  <a:cubicBezTo>
                    <a:pt x="175978" y="372339"/>
                    <a:pt x="171561" y="376755"/>
                    <a:pt x="168164" y="382191"/>
                  </a:cubicBezTo>
                  <a:cubicBezTo>
                    <a:pt x="164767" y="387627"/>
                    <a:pt x="163068" y="394081"/>
                    <a:pt x="163068" y="401555"/>
                  </a:cubicBezTo>
                  <a:cubicBezTo>
                    <a:pt x="163068" y="412426"/>
                    <a:pt x="169863" y="421599"/>
                    <a:pt x="183452" y="429073"/>
                  </a:cubicBezTo>
                  <a:cubicBezTo>
                    <a:pt x="197041" y="436547"/>
                    <a:pt x="214197" y="444021"/>
                    <a:pt x="234920" y="451495"/>
                  </a:cubicBezTo>
                  <a:cubicBezTo>
                    <a:pt x="255643" y="458969"/>
                    <a:pt x="278065" y="467292"/>
                    <a:pt x="302185" y="476465"/>
                  </a:cubicBezTo>
                  <a:cubicBezTo>
                    <a:pt x="326306" y="485637"/>
                    <a:pt x="348728" y="497018"/>
                    <a:pt x="369451" y="510607"/>
                  </a:cubicBezTo>
                  <a:cubicBezTo>
                    <a:pt x="390174" y="524196"/>
                    <a:pt x="407330" y="541012"/>
                    <a:pt x="420919" y="561056"/>
                  </a:cubicBezTo>
                  <a:cubicBezTo>
                    <a:pt x="434508" y="581100"/>
                    <a:pt x="441303" y="605730"/>
                    <a:pt x="441303" y="634946"/>
                  </a:cubicBezTo>
                  <a:cubicBezTo>
                    <a:pt x="441303" y="664163"/>
                    <a:pt x="434508" y="689472"/>
                    <a:pt x="420919" y="710875"/>
                  </a:cubicBezTo>
                  <a:cubicBezTo>
                    <a:pt x="407330" y="732278"/>
                    <a:pt x="389835" y="750113"/>
                    <a:pt x="368432" y="764382"/>
                  </a:cubicBezTo>
                  <a:cubicBezTo>
                    <a:pt x="347029" y="778650"/>
                    <a:pt x="323079" y="789181"/>
                    <a:pt x="296580" y="795976"/>
                  </a:cubicBezTo>
                  <a:cubicBezTo>
                    <a:pt x="270081" y="802770"/>
                    <a:pt x="244262" y="806168"/>
                    <a:pt x="219123" y="806168"/>
                  </a:cubicBezTo>
                  <a:cubicBezTo>
                    <a:pt x="181753" y="806168"/>
                    <a:pt x="143364" y="799713"/>
                    <a:pt x="103956" y="786803"/>
                  </a:cubicBezTo>
                  <a:cubicBezTo>
                    <a:pt x="64548" y="773894"/>
                    <a:pt x="29896" y="757247"/>
                    <a:pt x="0" y="736864"/>
                  </a:cubicBezTo>
                  <a:lnTo>
                    <a:pt x="45863" y="623735"/>
                  </a:lnTo>
                  <a:cubicBezTo>
                    <a:pt x="56734" y="629850"/>
                    <a:pt x="69644" y="636305"/>
                    <a:pt x="84592" y="643100"/>
                  </a:cubicBezTo>
                  <a:cubicBezTo>
                    <a:pt x="99540" y="649894"/>
                    <a:pt x="114657" y="656179"/>
                    <a:pt x="129945" y="661954"/>
                  </a:cubicBezTo>
                  <a:cubicBezTo>
                    <a:pt x="145233" y="667730"/>
                    <a:pt x="160520" y="672486"/>
                    <a:pt x="175808" y="676223"/>
                  </a:cubicBezTo>
                  <a:cubicBezTo>
                    <a:pt x="191095" y="679960"/>
                    <a:pt x="204854" y="681828"/>
                    <a:pt x="217084" y="681828"/>
                  </a:cubicBezTo>
                  <a:cubicBezTo>
                    <a:pt x="224558" y="681828"/>
                    <a:pt x="232372" y="680979"/>
                    <a:pt x="240525" y="679280"/>
                  </a:cubicBezTo>
                  <a:cubicBezTo>
                    <a:pt x="248679" y="677582"/>
                    <a:pt x="256153" y="674694"/>
                    <a:pt x="262947" y="670617"/>
                  </a:cubicBezTo>
                  <a:cubicBezTo>
                    <a:pt x="269742" y="666541"/>
                    <a:pt x="275347" y="661445"/>
                    <a:pt x="279764" y="655330"/>
                  </a:cubicBezTo>
                  <a:cubicBezTo>
                    <a:pt x="284180" y="649215"/>
                    <a:pt x="286388" y="641741"/>
                    <a:pt x="286388" y="632908"/>
                  </a:cubicBezTo>
                  <a:cubicBezTo>
                    <a:pt x="286388" y="619319"/>
                    <a:pt x="279594" y="608278"/>
                    <a:pt x="266005" y="599785"/>
                  </a:cubicBezTo>
                  <a:cubicBezTo>
                    <a:pt x="252416" y="591292"/>
                    <a:pt x="235430" y="583478"/>
                    <a:pt x="215046" y="576344"/>
                  </a:cubicBezTo>
                  <a:cubicBezTo>
                    <a:pt x="194663" y="569210"/>
                    <a:pt x="172580" y="561736"/>
                    <a:pt x="148800" y="553922"/>
                  </a:cubicBezTo>
                  <a:cubicBezTo>
                    <a:pt x="125019" y="546108"/>
                    <a:pt x="102937" y="535916"/>
                    <a:pt x="82553" y="523347"/>
                  </a:cubicBezTo>
                  <a:cubicBezTo>
                    <a:pt x="62170" y="510777"/>
                    <a:pt x="45184" y="495150"/>
                    <a:pt x="31595" y="476465"/>
                  </a:cubicBezTo>
                  <a:cubicBezTo>
                    <a:pt x="18005" y="457780"/>
                    <a:pt x="11211" y="434169"/>
                    <a:pt x="11211" y="405632"/>
                  </a:cubicBezTo>
                  <a:cubicBezTo>
                    <a:pt x="11211" y="377775"/>
                    <a:pt x="18005" y="353484"/>
                    <a:pt x="31595" y="332761"/>
                  </a:cubicBezTo>
                  <a:cubicBezTo>
                    <a:pt x="45184" y="312038"/>
                    <a:pt x="62509" y="294882"/>
                    <a:pt x="83572" y="281293"/>
                  </a:cubicBezTo>
                  <a:cubicBezTo>
                    <a:pt x="104635" y="267704"/>
                    <a:pt x="127907" y="257512"/>
                    <a:pt x="153386" y="250717"/>
                  </a:cubicBezTo>
                  <a:cubicBezTo>
                    <a:pt x="178865" y="243923"/>
                    <a:pt x="203835" y="240526"/>
                    <a:pt x="228295" y="240526"/>
                  </a:cubicBezTo>
                  <a:close/>
                  <a:moveTo>
                    <a:pt x="2997280" y="66247"/>
                  </a:moveTo>
                  <a:lnTo>
                    <a:pt x="3153213" y="66247"/>
                  </a:lnTo>
                  <a:lnTo>
                    <a:pt x="3153213" y="541182"/>
                  </a:lnTo>
                  <a:cubicBezTo>
                    <a:pt x="3153213" y="548656"/>
                    <a:pt x="3150665" y="555790"/>
                    <a:pt x="3145569" y="562585"/>
                  </a:cubicBezTo>
                  <a:cubicBezTo>
                    <a:pt x="3140473" y="569379"/>
                    <a:pt x="3134019" y="575325"/>
                    <a:pt x="3126205" y="580420"/>
                  </a:cubicBezTo>
                  <a:cubicBezTo>
                    <a:pt x="3118391" y="585516"/>
                    <a:pt x="3109898" y="589593"/>
                    <a:pt x="3100726" y="592651"/>
                  </a:cubicBezTo>
                  <a:cubicBezTo>
                    <a:pt x="3091553" y="595708"/>
                    <a:pt x="3083230" y="597237"/>
                    <a:pt x="3075756" y="597237"/>
                  </a:cubicBezTo>
                  <a:cubicBezTo>
                    <a:pt x="3067603" y="597237"/>
                    <a:pt x="3058939" y="595708"/>
                    <a:pt x="3049767" y="592651"/>
                  </a:cubicBezTo>
                  <a:cubicBezTo>
                    <a:pt x="3040594" y="589593"/>
                    <a:pt x="3032101" y="585516"/>
                    <a:pt x="3024288" y="580420"/>
                  </a:cubicBezTo>
                  <a:cubicBezTo>
                    <a:pt x="3016474" y="575325"/>
                    <a:pt x="3010019" y="569379"/>
                    <a:pt x="3004923" y="562585"/>
                  </a:cubicBezTo>
                  <a:cubicBezTo>
                    <a:pt x="2999827" y="555790"/>
                    <a:pt x="2997280" y="548316"/>
                    <a:pt x="2997280" y="540163"/>
                  </a:cubicBezTo>
                  <a:lnTo>
                    <a:pt x="2997280" y="95803"/>
                  </a:lnTo>
                  <a:close/>
                  <a:moveTo>
                    <a:pt x="2516210" y="1019"/>
                  </a:moveTo>
                  <a:cubicBezTo>
                    <a:pt x="2537952" y="1019"/>
                    <a:pt x="2556297" y="8493"/>
                    <a:pt x="2571245" y="23441"/>
                  </a:cubicBezTo>
                  <a:cubicBezTo>
                    <a:pt x="2586193" y="38389"/>
                    <a:pt x="2593667" y="56734"/>
                    <a:pt x="2593667" y="78477"/>
                  </a:cubicBezTo>
                  <a:lnTo>
                    <a:pt x="2593667" y="294542"/>
                  </a:lnTo>
                  <a:cubicBezTo>
                    <a:pt x="2612692" y="277556"/>
                    <a:pt x="2634774" y="264476"/>
                    <a:pt x="2659913" y="255304"/>
                  </a:cubicBezTo>
                  <a:cubicBezTo>
                    <a:pt x="2685053" y="246131"/>
                    <a:pt x="2710533" y="241545"/>
                    <a:pt x="2736352" y="241545"/>
                  </a:cubicBezTo>
                  <a:cubicBezTo>
                    <a:pt x="2765568" y="241545"/>
                    <a:pt x="2792406" y="246471"/>
                    <a:pt x="2816866" y="256323"/>
                  </a:cubicBezTo>
                  <a:cubicBezTo>
                    <a:pt x="2841327" y="266175"/>
                    <a:pt x="2862390" y="279934"/>
                    <a:pt x="2880055" y="297599"/>
                  </a:cubicBezTo>
                  <a:cubicBezTo>
                    <a:pt x="2897721" y="315265"/>
                    <a:pt x="2911480" y="336328"/>
                    <a:pt x="2921332" y="360788"/>
                  </a:cubicBezTo>
                  <a:cubicBezTo>
                    <a:pt x="2931184" y="385248"/>
                    <a:pt x="2936110" y="412087"/>
                    <a:pt x="2936110" y="441303"/>
                  </a:cubicBezTo>
                  <a:lnTo>
                    <a:pt x="2936110" y="729730"/>
                  </a:lnTo>
                  <a:cubicBezTo>
                    <a:pt x="2936110" y="752151"/>
                    <a:pt x="2928296" y="771006"/>
                    <a:pt x="2912669" y="786294"/>
                  </a:cubicBezTo>
                  <a:cubicBezTo>
                    <a:pt x="2897042" y="801581"/>
                    <a:pt x="2878017" y="809225"/>
                    <a:pt x="2855595" y="809225"/>
                  </a:cubicBezTo>
                  <a:cubicBezTo>
                    <a:pt x="2833853" y="809225"/>
                    <a:pt x="2815677" y="801242"/>
                    <a:pt x="2801069" y="785275"/>
                  </a:cubicBezTo>
                  <a:cubicBezTo>
                    <a:pt x="2786461" y="769308"/>
                    <a:pt x="2779157" y="750793"/>
                    <a:pt x="2779157" y="729730"/>
                  </a:cubicBezTo>
                  <a:lnTo>
                    <a:pt x="2779157" y="466782"/>
                  </a:lnTo>
                  <a:cubicBezTo>
                    <a:pt x="2779157" y="453873"/>
                    <a:pt x="2776779" y="441813"/>
                    <a:pt x="2772023" y="430602"/>
                  </a:cubicBezTo>
                  <a:cubicBezTo>
                    <a:pt x="2767266" y="419391"/>
                    <a:pt x="2760642" y="409539"/>
                    <a:pt x="2752149" y="401046"/>
                  </a:cubicBezTo>
                  <a:cubicBezTo>
                    <a:pt x="2743656" y="392553"/>
                    <a:pt x="2733804" y="385758"/>
                    <a:pt x="2722593" y="380662"/>
                  </a:cubicBezTo>
                  <a:cubicBezTo>
                    <a:pt x="2711382" y="375566"/>
                    <a:pt x="2699322" y="373018"/>
                    <a:pt x="2686412" y="373018"/>
                  </a:cubicBezTo>
                  <a:cubicBezTo>
                    <a:pt x="2660593" y="373018"/>
                    <a:pt x="2638681" y="381851"/>
                    <a:pt x="2620675" y="399517"/>
                  </a:cubicBezTo>
                  <a:cubicBezTo>
                    <a:pt x="2602670" y="417183"/>
                    <a:pt x="2593667" y="438925"/>
                    <a:pt x="2593667" y="464744"/>
                  </a:cubicBezTo>
                  <a:lnTo>
                    <a:pt x="2593667" y="798014"/>
                  </a:lnTo>
                  <a:lnTo>
                    <a:pt x="2436714" y="798014"/>
                  </a:lnTo>
                  <a:lnTo>
                    <a:pt x="2436714" y="79496"/>
                  </a:lnTo>
                  <a:cubicBezTo>
                    <a:pt x="2436714" y="68625"/>
                    <a:pt x="2438922" y="58433"/>
                    <a:pt x="2443339" y="48921"/>
                  </a:cubicBezTo>
                  <a:cubicBezTo>
                    <a:pt x="2447755" y="39408"/>
                    <a:pt x="2453531" y="31085"/>
                    <a:pt x="2460665" y="23951"/>
                  </a:cubicBezTo>
                  <a:cubicBezTo>
                    <a:pt x="2467799" y="16817"/>
                    <a:pt x="2476122" y="11211"/>
                    <a:pt x="2485634" y="7134"/>
                  </a:cubicBezTo>
                  <a:cubicBezTo>
                    <a:pt x="2495147" y="3058"/>
                    <a:pt x="2505338" y="1019"/>
                    <a:pt x="2516210" y="1019"/>
                  </a:cubicBezTo>
                  <a:close/>
                  <a:moveTo>
                    <a:pt x="1200036" y="0"/>
                  </a:moveTo>
                  <a:cubicBezTo>
                    <a:pt x="1221778" y="0"/>
                    <a:pt x="1240123" y="7803"/>
                    <a:pt x="1255071" y="23409"/>
                  </a:cubicBezTo>
                  <a:cubicBezTo>
                    <a:pt x="1270019" y="39016"/>
                    <a:pt x="1277493" y="57339"/>
                    <a:pt x="1277493" y="78381"/>
                  </a:cubicBezTo>
                  <a:lnTo>
                    <a:pt x="1277493" y="795976"/>
                  </a:lnTo>
                  <a:lnTo>
                    <a:pt x="1120540" y="796995"/>
                  </a:lnTo>
                  <a:lnTo>
                    <a:pt x="1120540" y="78381"/>
                  </a:lnTo>
                  <a:cubicBezTo>
                    <a:pt x="1120540" y="55980"/>
                    <a:pt x="1128354" y="37317"/>
                    <a:pt x="1143981" y="22390"/>
                  </a:cubicBezTo>
                  <a:cubicBezTo>
                    <a:pt x="1159609" y="7464"/>
                    <a:pt x="1178293" y="0"/>
                    <a:pt x="1200036"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68" name="Google Shape;368;p64"/>
            <p:cNvSpPr/>
            <p:nvPr/>
          </p:nvSpPr>
          <p:spPr>
            <a:xfrm>
              <a:off x="6299796" y="1981201"/>
              <a:ext cx="222300" cy="2223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62"/>
                                        </p:tgtEl>
                                        <p:attrNameLst>
                                          <p:attrName>style.visibility</p:attrName>
                                        </p:attrNameLst>
                                      </p:cBhvr>
                                      <p:to>
                                        <p:strVal val="visible"/>
                                      </p:to>
                                    </p:set>
                                    <p:anim calcmode="lin" valueType="num">
                                      <p:cBhvr additive="base">
                                        <p:cTn id="7" dur="750"/>
                                        <p:tgtEl>
                                          <p:spTgt spid="36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250"/>
                                  </p:stCondLst>
                                  <p:childTnLst>
                                    <p:set>
                                      <p:cBhvr>
                                        <p:cTn id="9" dur="1" fill="hold">
                                          <p:stCondLst>
                                            <p:cond delay="0"/>
                                          </p:stCondLst>
                                        </p:cTn>
                                        <p:tgtEl>
                                          <p:spTgt spid="364"/>
                                        </p:tgtEl>
                                        <p:attrNameLst>
                                          <p:attrName>style.visibility</p:attrName>
                                        </p:attrNameLst>
                                      </p:cBhvr>
                                      <p:to>
                                        <p:strVal val="visible"/>
                                      </p:to>
                                    </p:set>
                                    <p:anim calcmode="lin" valueType="num">
                                      <p:cBhvr additive="base">
                                        <p:cTn id="10" dur="750"/>
                                        <p:tgtEl>
                                          <p:spTgt spid="36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250"/>
                                  </p:stCondLst>
                                  <p:childTnLst>
                                    <p:set>
                                      <p:cBhvr>
                                        <p:cTn id="12" dur="1" fill="hold">
                                          <p:stCondLst>
                                            <p:cond delay="0"/>
                                          </p:stCondLst>
                                        </p:cTn>
                                        <p:tgtEl>
                                          <p:spTgt spid="363"/>
                                        </p:tgtEl>
                                        <p:attrNameLst>
                                          <p:attrName>style.visibility</p:attrName>
                                        </p:attrNameLst>
                                      </p:cBhvr>
                                      <p:to>
                                        <p:strVal val="visible"/>
                                      </p:to>
                                    </p:set>
                                    <p:anim calcmode="lin" valueType="num">
                                      <p:cBhvr additive="base">
                                        <p:cTn id="13" dur="1000"/>
                                        <p:tgtEl>
                                          <p:spTgt spid="363"/>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500"/>
                                  </p:stCondLst>
                                  <p:childTnLst>
                                    <p:set>
                                      <p:cBhvr>
                                        <p:cTn id="15" dur="1" fill="hold">
                                          <p:stCondLst>
                                            <p:cond delay="0"/>
                                          </p:stCondLst>
                                        </p:cTn>
                                        <p:tgtEl>
                                          <p:spTgt spid="365"/>
                                        </p:tgtEl>
                                        <p:attrNameLst>
                                          <p:attrName>style.visibility</p:attrName>
                                        </p:attrNameLst>
                                      </p:cBhvr>
                                      <p:to>
                                        <p:strVal val="visible"/>
                                      </p:to>
                                    </p:set>
                                    <p:animEffect transition="in" filter="fade">
                                      <p:cBhvr>
                                        <p:cTn id="16" dur="5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18_Title Slide">
  <p:cSld name="18_Title Slide">
    <p:bg>
      <p:bgPr>
        <a:solidFill>
          <a:srgbClr val="0E0F30"/>
        </a:solidFill>
        <a:effectLst/>
      </p:bgPr>
    </p:bg>
    <p:spTree>
      <p:nvGrpSpPr>
        <p:cNvPr id="1" name="Shape 369"/>
        <p:cNvGrpSpPr/>
        <p:nvPr/>
      </p:nvGrpSpPr>
      <p:grpSpPr>
        <a:xfrm>
          <a:off x="0" y="0"/>
          <a:ext cx="0" cy="0"/>
          <a:chOff x="0" y="0"/>
          <a:chExt cx="0" cy="0"/>
        </a:xfrm>
      </p:grpSpPr>
      <p:grpSp>
        <p:nvGrpSpPr>
          <p:cNvPr id="370" name="Google Shape;370;p65"/>
          <p:cNvGrpSpPr/>
          <p:nvPr/>
        </p:nvGrpSpPr>
        <p:grpSpPr>
          <a:xfrm>
            <a:off x="8393642" y="4452978"/>
            <a:ext cx="566001" cy="566001"/>
            <a:chOff x="11160804" y="5906634"/>
            <a:chExt cx="816034" cy="816034"/>
          </a:xfrm>
        </p:grpSpPr>
        <p:sp>
          <p:nvSpPr>
            <p:cNvPr id="371" name="Google Shape;371;p65"/>
            <p:cNvSpPr/>
            <p:nvPr/>
          </p:nvSpPr>
          <p:spPr>
            <a:xfrm>
              <a:off x="11160804" y="5906634"/>
              <a:ext cx="816034" cy="816034"/>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72" name="Google Shape;372;p65"/>
            <p:cNvSpPr/>
            <p:nvPr/>
          </p:nvSpPr>
          <p:spPr>
            <a:xfrm>
              <a:off x="11335656" y="6081486"/>
              <a:ext cx="464400" cy="464400"/>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
        <p:nvSpPr>
          <p:cNvPr id="373" name="Google Shape;373;p65"/>
          <p:cNvSpPr txBox="1"/>
          <p:nvPr/>
        </p:nvSpPr>
        <p:spPr>
          <a:xfrm>
            <a:off x="8445948" y="4631410"/>
            <a:ext cx="459900" cy="207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fld id="{00000000-1234-1234-1234-123412341234}" type="slidenum">
              <a:rPr lang="en" sz="900" i="0">
                <a:solidFill>
                  <a:schemeClr val="lt1"/>
                </a:solidFill>
                <a:latin typeface="Quattrocento Sans"/>
                <a:ea typeface="Quattrocento Sans"/>
                <a:cs typeface="Quattrocento Sans"/>
                <a:sym typeface="Quattrocento Sans"/>
              </a:rPr>
              <a:t>‹#›</a:t>
            </a:fld>
            <a:endParaRPr sz="900" i="0">
              <a:solidFill>
                <a:schemeClr val="lt1"/>
              </a:solidFill>
              <a:latin typeface="Quattrocento Sans"/>
              <a:ea typeface="Quattrocento Sans"/>
              <a:cs typeface="Quattrocento Sans"/>
              <a:sym typeface="Quattrocento Sans"/>
            </a:endParaRPr>
          </a:p>
        </p:txBody>
      </p:sp>
      <p:sp>
        <p:nvSpPr>
          <p:cNvPr id="374" name="Google Shape;374;p65"/>
          <p:cNvSpPr txBox="1"/>
          <p:nvPr/>
        </p:nvSpPr>
        <p:spPr>
          <a:xfrm>
            <a:off x="6492404" y="4721919"/>
            <a:ext cx="1779900" cy="19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800">
                <a:solidFill>
                  <a:srgbClr val="BFBFBF"/>
                </a:solidFill>
                <a:latin typeface="Quattrocento Sans"/>
                <a:ea typeface="Quattrocento Sans"/>
                <a:cs typeface="Quattrocento Sans"/>
                <a:sym typeface="Quattrocento Sans"/>
              </a:rPr>
              <a:t>www.yourwebsite.com</a:t>
            </a:r>
            <a:endParaRPr sz="1100"/>
          </a:p>
        </p:txBody>
      </p:sp>
      <p:sp>
        <p:nvSpPr>
          <p:cNvPr id="375" name="Google Shape;375;p65"/>
          <p:cNvSpPr txBox="1"/>
          <p:nvPr/>
        </p:nvSpPr>
        <p:spPr>
          <a:xfrm>
            <a:off x="380265" y="4721919"/>
            <a:ext cx="1577700" cy="19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rgbClr val="BFBFBF"/>
                </a:solidFill>
                <a:latin typeface="Quattrocento Sans"/>
                <a:ea typeface="Quattrocento Sans"/>
                <a:cs typeface="Quattrocento Sans"/>
                <a:sym typeface="Quattrocento Sans"/>
              </a:rPr>
              <a:t>2018 ©Splash!</a:t>
            </a:r>
            <a:endParaRPr sz="1100"/>
          </a:p>
        </p:txBody>
      </p:sp>
      <p:sp>
        <p:nvSpPr>
          <p:cNvPr id="376" name="Google Shape;376;p65"/>
          <p:cNvSpPr/>
          <p:nvPr/>
        </p:nvSpPr>
        <p:spPr>
          <a:xfrm>
            <a:off x="1654585" y="4766430"/>
            <a:ext cx="4745100" cy="107100"/>
          </a:xfrm>
          <a:prstGeom prst="roundRect">
            <a:avLst>
              <a:gd name="adj" fmla="val 50000"/>
            </a:avLst>
          </a:prstGeom>
          <a:solidFill>
            <a:srgbClr val="0E0F3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nvGrpSpPr>
          <p:cNvPr id="377" name="Google Shape;377;p65"/>
          <p:cNvGrpSpPr/>
          <p:nvPr/>
        </p:nvGrpSpPr>
        <p:grpSpPr>
          <a:xfrm>
            <a:off x="380200" y="277246"/>
            <a:ext cx="653957" cy="263438"/>
            <a:chOff x="2437417" y="1269591"/>
            <a:chExt cx="4084679" cy="1645458"/>
          </a:xfrm>
        </p:grpSpPr>
        <p:sp>
          <p:nvSpPr>
            <p:cNvPr id="378" name="Google Shape;378;p65"/>
            <p:cNvSpPr/>
            <p:nvPr/>
          </p:nvSpPr>
          <p:spPr>
            <a:xfrm>
              <a:off x="2437417" y="1269591"/>
              <a:ext cx="4047942" cy="1645458"/>
            </a:xfrm>
            <a:custGeom>
              <a:avLst/>
              <a:gdLst/>
              <a:ahLst/>
              <a:cxnLst/>
              <a:rect l="l" t="t" r="r" b="b"/>
              <a:pathLst>
                <a:path w="4047942" h="1645458" extrusionOk="0">
                  <a:moveTo>
                    <a:pt x="274248" y="0"/>
                  </a:moveTo>
                  <a:lnTo>
                    <a:pt x="3773694" y="0"/>
                  </a:lnTo>
                  <a:cubicBezTo>
                    <a:pt x="3925157" y="0"/>
                    <a:pt x="4047942" y="122785"/>
                    <a:pt x="4047942" y="274248"/>
                  </a:cubicBezTo>
                  <a:lnTo>
                    <a:pt x="4047942" y="642573"/>
                  </a:lnTo>
                  <a:lnTo>
                    <a:pt x="4013899" y="632005"/>
                  </a:lnTo>
                  <a:cubicBezTo>
                    <a:pt x="4001226" y="629412"/>
                    <a:pt x="3988104" y="628050"/>
                    <a:pt x="3974664" y="628050"/>
                  </a:cubicBezTo>
                  <a:cubicBezTo>
                    <a:pt x="3961224" y="628050"/>
                    <a:pt x="3948103" y="629412"/>
                    <a:pt x="3935429" y="632005"/>
                  </a:cubicBezTo>
                  <a:lnTo>
                    <a:pt x="3904390" y="641640"/>
                  </a:lnTo>
                  <a:lnTo>
                    <a:pt x="3904390" y="295678"/>
                  </a:lnTo>
                  <a:cubicBezTo>
                    <a:pt x="3904390" y="208003"/>
                    <a:pt x="3833316" y="136929"/>
                    <a:pt x="3745641" y="136929"/>
                  </a:cubicBezTo>
                  <a:lnTo>
                    <a:pt x="302300" y="136929"/>
                  </a:lnTo>
                  <a:cubicBezTo>
                    <a:pt x="214625" y="136929"/>
                    <a:pt x="143551" y="208003"/>
                    <a:pt x="143551" y="295678"/>
                  </a:cubicBezTo>
                  <a:lnTo>
                    <a:pt x="143551" y="1349780"/>
                  </a:lnTo>
                  <a:cubicBezTo>
                    <a:pt x="143551" y="1437455"/>
                    <a:pt x="214625" y="1508529"/>
                    <a:pt x="302300" y="1508529"/>
                  </a:cubicBezTo>
                  <a:lnTo>
                    <a:pt x="3745641" y="1508529"/>
                  </a:lnTo>
                  <a:cubicBezTo>
                    <a:pt x="3833316" y="1508529"/>
                    <a:pt x="3904390" y="1437455"/>
                    <a:pt x="3904390" y="1349780"/>
                  </a:cubicBezTo>
                  <a:lnTo>
                    <a:pt x="3904390" y="1003820"/>
                  </a:lnTo>
                  <a:lnTo>
                    <a:pt x="3935429" y="1013455"/>
                  </a:lnTo>
                  <a:cubicBezTo>
                    <a:pt x="3948103" y="1016048"/>
                    <a:pt x="3961224" y="1017410"/>
                    <a:pt x="3974664" y="1017410"/>
                  </a:cubicBezTo>
                  <a:cubicBezTo>
                    <a:pt x="3988104" y="1017410"/>
                    <a:pt x="4001226" y="1016048"/>
                    <a:pt x="4013899" y="1013455"/>
                  </a:cubicBezTo>
                  <a:lnTo>
                    <a:pt x="4047942" y="1002887"/>
                  </a:lnTo>
                  <a:lnTo>
                    <a:pt x="4047942" y="1371210"/>
                  </a:lnTo>
                  <a:cubicBezTo>
                    <a:pt x="4047942" y="1522673"/>
                    <a:pt x="3925157" y="1645458"/>
                    <a:pt x="3773694" y="1645458"/>
                  </a:cubicBezTo>
                  <a:lnTo>
                    <a:pt x="274248" y="1645458"/>
                  </a:lnTo>
                  <a:cubicBezTo>
                    <a:pt x="122785" y="1645458"/>
                    <a:pt x="0" y="1522673"/>
                    <a:pt x="0" y="1371210"/>
                  </a:cubicBezTo>
                  <a:lnTo>
                    <a:pt x="0" y="274248"/>
                  </a:lnTo>
                  <a:cubicBezTo>
                    <a:pt x="0" y="122785"/>
                    <a:pt x="122785" y="0"/>
                    <a:pt x="274248"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79" name="Google Shape;379;p65"/>
            <p:cNvSpPr/>
            <p:nvPr/>
          </p:nvSpPr>
          <p:spPr>
            <a:xfrm>
              <a:off x="2879176" y="1577127"/>
              <a:ext cx="3164424" cy="1030386"/>
            </a:xfrm>
            <a:custGeom>
              <a:avLst/>
              <a:gdLst/>
              <a:ahLst/>
              <a:cxnLst/>
              <a:rect l="l" t="t" r="r" b="b"/>
              <a:pathLst>
                <a:path w="3164424" h="1030386" extrusionOk="0">
                  <a:moveTo>
                    <a:pt x="3073718" y="635965"/>
                  </a:moveTo>
                  <a:cubicBezTo>
                    <a:pt x="3098857" y="635965"/>
                    <a:pt x="3120260" y="644459"/>
                    <a:pt x="3137926" y="661445"/>
                  </a:cubicBezTo>
                  <a:cubicBezTo>
                    <a:pt x="3155591" y="678431"/>
                    <a:pt x="3164424" y="699494"/>
                    <a:pt x="3164424" y="724634"/>
                  </a:cubicBezTo>
                  <a:cubicBezTo>
                    <a:pt x="3164424" y="749094"/>
                    <a:pt x="3155761" y="769987"/>
                    <a:pt x="3138435" y="787313"/>
                  </a:cubicBezTo>
                  <a:cubicBezTo>
                    <a:pt x="3121109" y="804639"/>
                    <a:pt x="3100216" y="813302"/>
                    <a:pt x="3075756" y="813302"/>
                  </a:cubicBezTo>
                  <a:cubicBezTo>
                    <a:pt x="3051296" y="813302"/>
                    <a:pt x="3030233" y="804809"/>
                    <a:pt x="3012567" y="787823"/>
                  </a:cubicBezTo>
                  <a:cubicBezTo>
                    <a:pt x="2994901" y="770836"/>
                    <a:pt x="2986069" y="750113"/>
                    <a:pt x="2986069" y="725653"/>
                  </a:cubicBezTo>
                  <a:cubicBezTo>
                    <a:pt x="2986069" y="701193"/>
                    <a:pt x="2994561" y="680130"/>
                    <a:pt x="3011548" y="662464"/>
                  </a:cubicBezTo>
                  <a:cubicBezTo>
                    <a:pt x="3028534" y="644798"/>
                    <a:pt x="3049258" y="635965"/>
                    <a:pt x="3073718" y="635965"/>
                  </a:cubicBezTo>
                  <a:close/>
                  <a:moveTo>
                    <a:pt x="769106" y="380153"/>
                  </a:moveTo>
                  <a:cubicBezTo>
                    <a:pt x="749402" y="380153"/>
                    <a:pt x="732415" y="384059"/>
                    <a:pt x="718147" y="391873"/>
                  </a:cubicBezTo>
                  <a:cubicBezTo>
                    <a:pt x="703879" y="399687"/>
                    <a:pt x="692158" y="409879"/>
                    <a:pt x="682985" y="422448"/>
                  </a:cubicBezTo>
                  <a:cubicBezTo>
                    <a:pt x="673813" y="435018"/>
                    <a:pt x="666849" y="449626"/>
                    <a:pt x="662092" y="466273"/>
                  </a:cubicBezTo>
                  <a:cubicBezTo>
                    <a:pt x="657336" y="482919"/>
                    <a:pt x="654958" y="499736"/>
                    <a:pt x="654958" y="516722"/>
                  </a:cubicBezTo>
                  <a:cubicBezTo>
                    <a:pt x="654958" y="535067"/>
                    <a:pt x="656827" y="553242"/>
                    <a:pt x="660564" y="571248"/>
                  </a:cubicBezTo>
                  <a:cubicBezTo>
                    <a:pt x="664300" y="589253"/>
                    <a:pt x="670416" y="605390"/>
                    <a:pt x="678909" y="619659"/>
                  </a:cubicBezTo>
                  <a:cubicBezTo>
                    <a:pt x="687402" y="633927"/>
                    <a:pt x="698783" y="645648"/>
                    <a:pt x="713051" y="654820"/>
                  </a:cubicBezTo>
                  <a:cubicBezTo>
                    <a:pt x="727320" y="663993"/>
                    <a:pt x="745325" y="668579"/>
                    <a:pt x="767067" y="668579"/>
                  </a:cubicBezTo>
                  <a:cubicBezTo>
                    <a:pt x="786092" y="668579"/>
                    <a:pt x="802908" y="664333"/>
                    <a:pt x="817517" y="655839"/>
                  </a:cubicBezTo>
                  <a:cubicBezTo>
                    <a:pt x="832125" y="647346"/>
                    <a:pt x="844185" y="636305"/>
                    <a:pt x="853697" y="622716"/>
                  </a:cubicBezTo>
                  <a:cubicBezTo>
                    <a:pt x="863210" y="609127"/>
                    <a:pt x="870344" y="593840"/>
                    <a:pt x="875100" y="576853"/>
                  </a:cubicBezTo>
                  <a:cubicBezTo>
                    <a:pt x="879856" y="559867"/>
                    <a:pt x="882234" y="542881"/>
                    <a:pt x="882234" y="525895"/>
                  </a:cubicBezTo>
                  <a:cubicBezTo>
                    <a:pt x="882234" y="508908"/>
                    <a:pt x="880026" y="491582"/>
                    <a:pt x="875609" y="473917"/>
                  </a:cubicBezTo>
                  <a:cubicBezTo>
                    <a:pt x="871193" y="456251"/>
                    <a:pt x="864399" y="440624"/>
                    <a:pt x="855226" y="427035"/>
                  </a:cubicBezTo>
                  <a:cubicBezTo>
                    <a:pt x="846053" y="413446"/>
                    <a:pt x="834333" y="402235"/>
                    <a:pt x="820064" y="393402"/>
                  </a:cubicBezTo>
                  <a:cubicBezTo>
                    <a:pt x="805796" y="384569"/>
                    <a:pt x="788810" y="380153"/>
                    <a:pt x="769106" y="380153"/>
                  </a:cubicBezTo>
                  <a:close/>
                  <a:moveTo>
                    <a:pt x="1609344" y="377095"/>
                  </a:moveTo>
                  <a:cubicBezTo>
                    <a:pt x="1588961" y="377095"/>
                    <a:pt x="1571465" y="381511"/>
                    <a:pt x="1556857" y="390344"/>
                  </a:cubicBezTo>
                  <a:cubicBezTo>
                    <a:pt x="1542248" y="399177"/>
                    <a:pt x="1530188" y="410728"/>
                    <a:pt x="1520676" y="424996"/>
                  </a:cubicBezTo>
                  <a:cubicBezTo>
                    <a:pt x="1511164" y="439265"/>
                    <a:pt x="1504199" y="455232"/>
                    <a:pt x="1499783" y="472898"/>
                  </a:cubicBezTo>
                  <a:cubicBezTo>
                    <a:pt x="1495366" y="490563"/>
                    <a:pt x="1493158" y="507889"/>
                    <a:pt x="1493158" y="524875"/>
                  </a:cubicBezTo>
                  <a:cubicBezTo>
                    <a:pt x="1493158" y="542541"/>
                    <a:pt x="1495366" y="560207"/>
                    <a:pt x="1499783" y="577873"/>
                  </a:cubicBezTo>
                  <a:cubicBezTo>
                    <a:pt x="1504199" y="595538"/>
                    <a:pt x="1510994" y="611505"/>
                    <a:pt x="1520166" y="625774"/>
                  </a:cubicBezTo>
                  <a:cubicBezTo>
                    <a:pt x="1529339" y="640042"/>
                    <a:pt x="1541059" y="651593"/>
                    <a:pt x="1555328" y="660426"/>
                  </a:cubicBezTo>
                  <a:cubicBezTo>
                    <a:pt x="1569596" y="669259"/>
                    <a:pt x="1586922" y="673675"/>
                    <a:pt x="1607306" y="673675"/>
                  </a:cubicBezTo>
                  <a:cubicBezTo>
                    <a:pt x="1628369" y="673675"/>
                    <a:pt x="1646204" y="669089"/>
                    <a:pt x="1660812" y="659916"/>
                  </a:cubicBezTo>
                  <a:cubicBezTo>
                    <a:pt x="1675421" y="650744"/>
                    <a:pt x="1687311" y="638853"/>
                    <a:pt x="1696483" y="624245"/>
                  </a:cubicBezTo>
                  <a:cubicBezTo>
                    <a:pt x="1705656" y="609637"/>
                    <a:pt x="1712111" y="593330"/>
                    <a:pt x="1715848" y="575325"/>
                  </a:cubicBezTo>
                  <a:cubicBezTo>
                    <a:pt x="1719585" y="557319"/>
                    <a:pt x="1721453" y="539144"/>
                    <a:pt x="1721453" y="520799"/>
                  </a:cubicBezTo>
                  <a:cubicBezTo>
                    <a:pt x="1721453" y="503133"/>
                    <a:pt x="1719415" y="485807"/>
                    <a:pt x="1715338" y="468821"/>
                  </a:cubicBezTo>
                  <a:cubicBezTo>
                    <a:pt x="1711261" y="451835"/>
                    <a:pt x="1704807" y="436547"/>
                    <a:pt x="1695974" y="422958"/>
                  </a:cubicBezTo>
                  <a:cubicBezTo>
                    <a:pt x="1687141" y="409369"/>
                    <a:pt x="1675590" y="398328"/>
                    <a:pt x="1661322" y="389835"/>
                  </a:cubicBezTo>
                  <a:cubicBezTo>
                    <a:pt x="1647053" y="381342"/>
                    <a:pt x="1629728" y="377095"/>
                    <a:pt x="1609344" y="377095"/>
                  </a:cubicBezTo>
                  <a:close/>
                  <a:moveTo>
                    <a:pt x="1800439" y="249826"/>
                  </a:moveTo>
                  <a:cubicBezTo>
                    <a:pt x="1806215" y="249741"/>
                    <a:pt x="1811820" y="250038"/>
                    <a:pt x="1817256" y="250717"/>
                  </a:cubicBezTo>
                  <a:cubicBezTo>
                    <a:pt x="1835601" y="252076"/>
                    <a:pt x="1849360" y="259210"/>
                    <a:pt x="1858532" y="272120"/>
                  </a:cubicBezTo>
                  <a:cubicBezTo>
                    <a:pt x="1867705" y="285030"/>
                    <a:pt x="1872291" y="300317"/>
                    <a:pt x="1872291" y="317983"/>
                  </a:cubicBezTo>
                  <a:lnTo>
                    <a:pt x="1872291" y="799034"/>
                  </a:lnTo>
                  <a:lnTo>
                    <a:pt x="1730626" y="799034"/>
                  </a:lnTo>
                  <a:cubicBezTo>
                    <a:pt x="1730626" y="794957"/>
                    <a:pt x="1730456" y="789181"/>
                    <a:pt x="1730116" y="781708"/>
                  </a:cubicBezTo>
                  <a:cubicBezTo>
                    <a:pt x="1729776" y="774234"/>
                    <a:pt x="1729607" y="766760"/>
                    <a:pt x="1729607" y="759286"/>
                  </a:cubicBezTo>
                  <a:cubicBezTo>
                    <a:pt x="1729607" y="751812"/>
                    <a:pt x="1729776" y="745187"/>
                    <a:pt x="1730116" y="739412"/>
                  </a:cubicBezTo>
                  <a:cubicBezTo>
                    <a:pt x="1730456" y="733636"/>
                    <a:pt x="1730626" y="730749"/>
                    <a:pt x="1730626" y="730749"/>
                  </a:cubicBezTo>
                  <a:cubicBezTo>
                    <a:pt x="1714998" y="756568"/>
                    <a:pt x="1694955" y="775592"/>
                    <a:pt x="1670495" y="787823"/>
                  </a:cubicBezTo>
                  <a:cubicBezTo>
                    <a:pt x="1646034" y="800053"/>
                    <a:pt x="1619196" y="806168"/>
                    <a:pt x="1589980" y="806168"/>
                  </a:cubicBezTo>
                  <a:cubicBezTo>
                    <a:pt x="1551251" y="806168"/>
                    <a:pt x="1516090" y="798524"/>
                    <a:pt x="1484495" y="783236"/>
                  </a:cubicBezTo>
                  <a:cubicBezTo>
                    <a:pt x="1452901" y="767949"/>
                    <a:pt x="1426062" y="747395"/>
                    <a:pt x="1403980" y="721576"/>
                  </a:cubicBezTo>
                  <a:cubicBezTo>
                    <a:pt x="1381898" y="695757"/>
                    <a:pt x="1364912" y="666031"/>
                    <a:pt x="1353022" y="632398"/>
                  </a:cubicBezTo>
                  <a:cubicBezTo>
                    <a:pt x="1341131" y="598766"/>
                    <a:pt x="1335186" y="563264"/>
                    <a:pt x="1335186" y="525895"/>
                  </a:cubicBezTo>
                  <a:cubicBezTo>
                    <a:pt x="1335186" y="497358"/>
                    <a:pt x="1339093" y="469161"/>
                    <a:pt x="1346907" y="441303"/>
                  </a:cubicBezTo>
                  <a:cubicBezTo>
                    <a:pt x="1354720" y="413446"/>
                    <a:pt x="1365931" y="388136"/>
                    <a:pt x="1380539" y="365375"/>
                  </a:cubicBezTo>
                  <a:cubicBezTo>
                    <a:pt x="1395147" y="342613"/>
                    <a:pt x="1412983" y="322909"/>
                    <a:pt x="1434046" y="306262"/>
                  </a:cubicBezTo>
                  <a:cubicBezTo>
                    <a:pt x="1455109" y="289616"/>
                    <a:pt x="1479229" y="277556"/>
                    <a:pt x="1506407" y="270082"/>
                  </a:cubicBezTo>
                  <a:cubicBezTo>
                    <a:pt x="1530868" y="263967"/>
                    <a:pt x="1555498" y="262438"/>
                    <a:pt x="1580298" y="265495"/>
                  </a:cubicBezTo>
                  <a:cubicBezTo>
                    <a:pt x="1605097" y="268553"/>
                    <a:pt x="1627180" y="273139"/>
                    <a:pt x="1646544" y="279254"/>
                  </a:cubicBezTo>
                  <a:cubicBezTo>
                    <a:pt x="1665908" y="285369"/>
                    <a:pt x="1681705" y="291654"/>
                    <a:pt x="1693936" y="298109"/>
                  </a:cubicBezTo>
                  <a:cubicBezTo>
                    <a:pt x="1706166" y="304564"/>
                    <a:pt x="1712281" y="307791"/>
                    <a:pt x="1712281" y="307791"/>
                  </a:cubicBezTo>
                  <a:cubicBezTo>
                    <a:pt x="1712281" y="307791"/>
                    <a:pt x="1714149" y="303035"/>
                    <a:pt x="1717886" y="293523"/>
                  </a:cubicBezTo>
                  <a:cubicBezTo>
                    <a:pt x="1721623" y="284010"/>
                    <a:pt x="1730286" y="275178"/>
                    <a:pt x="1743875" y="267024"/>
                  </a:cubicBezTo>
                  <a:cubicBezTo>
                    <a:pt x="1757464" y="258191"/>
                    <a:pt x="1770374" y="252926"/>
                    <a:pt x="1782604" y="251227"/>
                  </a:cubicBezTo>
                  <a:cubicBezTo>
                    <a:pt x="1788719" y="250378"/>
                    <a:pt x="1794664" y="249911"/>
                    <a:pt x="1800439" y="249826"/>
                  </a:cubicBezTo>
                  <a:close/>
                  <a:moveTo>
                    <a:pt x="579539" y="241545"/>
                  </a:moveTo>
                  <a:cubicBezTo>
                    <a:pt x="601961" y="241545"/>
                    <a:pt x="617758" y="249358"/>
                    <a:pt x="626931" y="264986"/>
                  </a:cubicBezTo>
                  <a:cubicBezTo>
                    <a:pt x="636103" y="280613"/>
                    <a:pt x="641709" y="297599"/>
                    <a:pt x="643747" y="315945"/>
                  </a:cubicBezTo>
                  <a:cubicBezTo>
                    <a:pt x="661413" y="292164"/>
                    <a:pt x="683155" y="274158"/>
                    <a:pt x="708974" y="261928"/>
                  </a:cubicBezTo>
                  <a:cubicBezTo>
                    <a:pt x="734794" y="249698"/>
                    <a:pt x="762311" y="243583"/>
                    <a:pt x="791528" y="243583"/>
                  </a:cubicBezTo>
                  <a:cubicBezTo>
                    <a:pt x="829577" y="243583"/>
                    <a:pt x="863889" y="251737"/>
                    <a:pt x="894464" y="268043"/>
                  </a:cubicBezTo>
                  <a:cubicBezTo>
                    <a:pt x="925039" y="284350"/>
                    <a:pt x="951028" y="305923"/>
                    <a:pt x="972431" y="332761"/>
                  </a:cubicBezTo>
                  <a:cubicBezTo>
                    <a:pt x="993834" y="359599"/>
                    <a:pt x="1010310" y="390005"/>
                    <a:pt x="1021861" y="423977"/>
                  </a:cubicBezTo>
                  <a:cubicBezTo>
                    <a:pt x="1033412" y="457950"/>
                    <a:pt x="1039187" y="492602"/>
                    <a:pt x="1039187" y="527933"/>
                  </a:cubicBezTo>
                  <a:cubicBezTo>
                    <a:pt x="1039187" y="564623"/>
                    <a:pt x="1033242" y="599785"/>
                    <a:pt x="1021351" y="633418"/>
                  </a:cubicBezTo>
                  <a:cubicBezTo>
                    <a:pt x="1009461" y="667050"/>
                    <a:pt x="992645" y="696776"/>
                    <a:pt x="970902" y="722595"/>
                  </a:cubicBezTo>
                  <a:cubicBezTo>
                    <a:pt x="949160" y="748415"/>
                    <a:pt x="922661" y="769138"/>
                    <a:pt x="891407" y="784765"/>
                  </a:cubicBezTo>
                  <a:cubicBezTo>
                    <a:pt x="860152" y="800392"/>
                    <a:pt x="825160" y="808206"/>
                    <a:pt x="786432" y="808206"/>
                  </a:cubicBezTo>
                  <a:cubicBezTo>
                    <a:pt x="736152" y="808206"/>
                    <a:pt x="693687" y="790880"/>
                    <a:pt x="659035" y="756228"/>
                  </a:cubicBezTo>
                  <a:lnTo>
                    <a:pt x="659035" y="1030386"/>
                  </a:lnTo>
                  <a:lnTo>
                    <a:pt x="503101" y="1030386"/>
                  </a:lnTo>
                  <a:lnTo>
                    <a:pt x="503101" y="322060"/>
                  </a:lnTo>
                  <a:cubicBezTo>
                    <a:pt x="503101" y="298279"/>
                    <a:pt x="509896" y="278915"/>
                    <a:pt x="523485" y="263967"/>
                  </a:cubicBezTo>
                  <a:cubicBezTo>
                    <a:pt x="537074" y="249019"/>
                    <a:pt x="555758" y="241545"/>
                    <a:pt x="579539" y="241545"/>
                  </a:cubicBezTo>
                  <a:close/>
                  <a:moveTo>
                    <a:pt x="2161870" y="240526"/>
                  </a:moveTo>
                  <a:cubicBezTo>
                    <a:pt x="2175459" y="240526"/>
                    <a:pt x="2193465" y="242224"/>
                    <a:pt x="2215886" y="245621"/>
                  </a:cubicBezTo>
                  <a:cubicBezTo>
                    <a:pt x="2238308" y="249019"/>
                    <a:pt x="2260221" y="254454"/>
                    <a:pt x="2281623" y="261928"/>
                  </a:cubicBezTo>
                  <a:cubicBezTo>
                    <a:pt x="2303026" y="269402"/>
                    <a:pt x="2321541" y="279594"/>
                    <a:pt x="2337168" y="292504"/>
                  </a:cubicBezTo>
                  <a:cubicBezTo>
                    <a:pt x="2352795" y="305413"/>
                    <a:pt x="2360609" y="321040"/>
                    <a:pt x="2360609" y="339386"/>
                  </a:cubicBezTo>
                  <a:cubicBezTo>
                    <a:pt x="2360609" y="355692"/>
                    <a:pt x="2354834" y="369451"/>
                    <a:pt x="2343283" y="380662"/>
                  </a:cubicBezTo>
                  <a:cubicBezTo>
                    <a:pt x="2331733" y="391873"/>
                    <a:pt x="2318144" y="397479"/>
                    <a:pt x="2302516" y="397479"/>
                  </a:cubicBezTo>
                  <a:cubicBezTo>
                    <a:pt x="2292325" y="397479"/>
                    <a:pt x="2281793" y="395440"/>
                    <a:pt x="2270922" y="391364"/>
                  </a:cubicBezTo>
                  <a:cubicBezTo>
                    <a:pt x="2260051" y="387287"/>
                    <a:pt x="2248500" y="382701"/>
                    <a:pt x="2236270" y="377605"/>
                  </a:cubicBezTo>
                  <a:cubicBezTo>
                    <a:pt x="2224040" y="372509"/>
                    <a:pt x="2211130" y="367922"/>
                    <a:pt x="2197541" y="363846"/>
                  </a:cubicBezTo>
                  <a:cubicBezTo>
                    <a:pt x="2183952" y="359769"/>
                    <a:pt x="2169684" y="357731"/>
                    <a:pt x="2154736" y="357731"/>
                  </a:cubicBezTo>
                  <a:cubicBezTo>
                    <a:pt x="2147941" y="357731"/>
                    <a:pt x="2140977" y="358580"/>
                    <a:pt x="2133843" y="360279"/>
                  </a:cubicBezTo>
                  <a:cubicBezTo>
                    <a:pt x="2126709" y="361977"/>
                    <a:pt x="2120424" y="364865"/>
                    <a:pt x="2114988" y="368942"/>
                  </a:cubicBezTo>
                  <a:cubicBezTo>
                    <a:pt x="2109553" y="372339"/>
                    <a:pt x="2105136" y="376755"/>
                    <a:pt x="2101739" y="382191"/>
                  </a:cubicBezTo>
                  <a:cubicBezTo>
                    <a:pt x="2098342" y="387627"/>
                    <a:pt x="2096643" y="394081"/>
                    <a:pt x="2096643" y="401555"/>
                  </a:cubicBezTo>
                  <a:cubicBezTo>
                    <a:pt x="2096643" y="412426"/>
                    <a:pt x="2103438" y="421599"/>
                    <a:pt x="2117026" y="429073"/>
                  </a:cubicBezTo>
                  <a:cubicBezTo>
                    <a:pt x="2130615" y="436547"/>
                    <a:pt x="2147772" y="444021"/>
                    <a:pt x="2168495" y="451495"/>
                  </a:cubicBezTo>
                  <a:cubicBezTo>
                    <a:pt x="2189218" y="458969"/>
                    <a:pt x="2211640" y="467292"/>
                    <a:pt x="2235760" y="476465"/>
                  </a:cubicBezTo>
                  <a:cubicBezTo>
                    <a:pt x="2259881" y="485637"/>
                    <a:pt x="2282303" y="497018"/>
                    <a:pt x="2303026" y="510607"/>
                  </a:cubicBezTo>
                  <a:cubicBezTo>
                    <a:pt x="2323749" y="524196"/>
                    <a:pt x="2340905" y="541012"/>
                    <a:pt x="2354494" y="561056"/>
                  </a:cubicBezTo>
                  <a:cubicBezTo>
                    <a:pt x="2368083" y="581100"/>
                    <a:pt x="2374878" y="605730"/>
                    <a:pt x="2374878" y="634946"/>
                  </a:cubicBezTo>
                  <a:cubicBezTo>
                    <a:pt x="2374878" y="664163"/>
                    <a:pt x="2368083" y="689472"/>
                    <a:pt x="2354494" y="710875"/>
                  </a:cubicBezTo>
                  <a:cubicBezTo>
                    <a:pt x="2340905" y="732278"/>
                    <a:pt x="2323409" y="750113"/>
                    <a:pt x="2302007" y="764382"/>
                  </a:cubicBezTo>
                  <a:cubicBezTo>
                    <a:pt x="2280604" y="778650"/>
                    <a:pt x="2256653" y="789181"/>
                    <a:pt x="2230155" y="795976"/>
                  </a:cubicBezTo>
                  <a:cubicBezTo>
                    <a:pt x="2203656" y="802770"/>
                    <a:pt x="2177837" y="806168"/>
                    <a:pt x="2152698" y="806168"/>
                  </a:cubicBezTo>
                  <a:cubicBezTo>
                    <a:pt x="2115328" y="806168"/>
                    <a:pt x="2076939" y="799713"/>
                    <a:pt x="2037531" y="786803"/>
                  </a:cubicBezTo>
                  <a:cubicBezTo>
                    <a:pt x="1998123" y="773894"/>
                    <a:pt x="1963471" y="757247"/>
                    <a:pt x="1933575" y="736864"/>
                  </a:cubicBezTo>
                  <a:lnTo>
                    <a:pt x="1979438" y="623735"/>
                  </a:lnTo>
                  <a:cubicBezTo>
                    <a:pt x="1990309" y="629850"/>
                    <a:pt x="2003219" y="636305"/>
                    <a:pt x="2018167" y="643100"/>
                  </a:cubicBezTo>
                  <a:cubicBezTo>
                    <a:pt x="2033114" y="649894"/>
                    <a:pt x="2048232" y="656179"/>
                    <a:pt x="2063520" y="661954"/>
                  </a:cubicBezTo>
                  <a:cubicBezTo>
                    <a:pt x="2078807" y="667730"/>
                    <a:pt x="2094095" y="672486"/>
                    <a:pt x="2109383" y="676223"/>
                  </a:cubicBezTo>
                  <a:cubicBezTo>
                    <a:pt x="2124670" y="679960"/>
                    <a:pt x="2138429" y="681828"/>
                    <a:pt x="2150659" y="681828"/>
                  </a:cubicBezTo>
                  <a:cubicBezTo>
                    <a:pt x="2158133" y="681828"/>
                    <a:pt x="2165947" y="680979"/>
                    <a:pt x="2174100" y="679280"/>
                  </a:cubicBezTo>
                  <a:cubicBezTo>
                    <a:pt x="2182254" y="677582"/>
                    <a:pt x="2189728" y="674694"/>
                    <a:pt x="2196522" y="670617"/>
                  </a:cubicBezTo>
                  <a:cubicBezTo>
                    <a:pt x="2203317" y="666541"/>
                    <a:pt x="2208922" y="661445"/>
                    <a:pt x="2213338" y="655330"/>
                  </a:cubicBezTo>
                  <a:cubicBezTo>
                    <a:pt x="2217755" y="649215"/>
                    <a:pt x="2219963" y="641741"/>
                    <a:pt x="2219963" y="632908"/>
                  </a:cubicBezTo>
                  <a:cubicBezTo>
                    <a:pt x="2219963" y="619319"/>
                    <a:pt x="2213169" y="608278"/>
                    <a:pt x="2199580" y="599785"/>
                  </a:cubicBezTo>
                  <a:cubicBezTo>
                    <a:pt x="2185991" y="591292"/>
                    <a:pt x="2169004" y="583478"/>
                    <a:pt x="2148621" y="576344"/>
                  </a:cubicBezTo>
                  <a:cubicBezTo>
                    <a:pt x="2128237" y="569210"/>
                    <a:pt x="2106155" y="561736"/>
                    <a:pt x="2082375" y="553922"/>
                  </a:cubicBezTo>
                  <a:cubicBezTo>
                    <a:pt x="2058594" y="546108"/>
                    <a:pt x="2036512" y="535916"/>
                    <a:pt x="2016128" y="523347"/>
                  </a:cubicBezTo>
                  <a:cubicBezTo>
                    <a:pt x="1995745" y="510777"/>
                    <a:pt x="1978758" y="495150"/>
                    <a:pt x="1965170" y="476465"/>
                  </a:cubicBezTo>
                  <a:cubicBezTo>
                    <a:pt x="1951580" y="457780"/>
                    <a:pt x="1944786" y="434169"/>
                    <a:pt x="1944786" y="405632"/>
                  </a:cubicBezTo>
                  <a:cubicBezTo>
                    <a:pt x="1944786" y="377775"/>
                    <a:pt x="1951580" y="353484"/>
                    <a:pt x="1965170" y="332761"/>
                  </a:cubicBezTo>
                  <a:cubicBezTo>
                    <a:pt x="1978758" y="312038"/>
                    <a:pt x="1996084" y="294882"/>
                    <a:pt x="2017147" y="281293"/>
                  </a:cubicBezTo>
                  <a:cubicBezTo>
                    <a:pt x="2038210" y="267704"/>
                    <a:pt x="2061481" y="257512"/>
                    <a:pt x="2086961" y="250717"/>
                  </a:cubicBezTo>
                  <a:cubicBezTo>
                    <a:pt x="2112440" y="243923"/>
                    <a:pt x="2137410" y="240526"/>
                    <a:pt x="2161870" y="240526"/>
                  </a:cubicBezTo>
                  <a:close/>
                  <a:moveTo>
                    <a:pt x="228295" y="240526"/>
                  </a:moveTo>
                  <a:cubicBezTo>
                    <a:pt x="241884" y="240526"/>
                    <a:pt x="259890" y="242224"/>
                    <a:pt x="282312" y="245621"/>
                  </a:cubicBezTo>
                  <a:cubicBezTo>
                    <a:pt x="304733" y="249019"/>
                    <a:pt x="326646" y="254454"/>
                    <a:pt x="348048" y="261928"/>
                  </a:cubicBezTo>
                  <a:cubicBezTo>
                    <a:pt x="369451" y="269402"/>
                    <a:pt x="387966" y="279594"/>
                    <a:pt x="403593" y="292504"/>
                  </a:cubicBezTo>
                  <a:cubicBezTo>
                    <a:pt x="419221" y="305413"/>
                    <a:pt x="427034" y="321040"/>
                    <a:pt x="427034" y="339386"/>
                  </a:cubicBezTo>
                  <a:cubicBezTo>
                    <a:pt x="427034" y="355692"/>
                    <a:pt x="421259" y="369451"/>
                    <a:pt x="409708" y="380662"/>
                  </a:cubicBezTo>
                  <a:cubicBezTo>
                    <a:pt x="398158" y="391873"/>
                    <a:pt x="384569" y="397479"/>
                    <a:pt x="368941" y="397479"/>
                  </a:cubicBezTo>
                  <a:cubicBezTo>
                    <a:pt x="358750" y="397479"/>
                    <a:pt x="348218" y="395440"/>
                    <a:pt x="337347" y="391364"/>
                  </a:cubicBezTo>
                  <a:cubicBezTo>
                    <a:pt x="326476" y="387287"/>
                    <a:pt x="314925" y="382701"/>
                    <a:pt x="302695" y="377605"/>
                  </a:cubicBezTo>
                  <a:cubicBezTo>
                    <a:pt x="290465" y="372509"/>
                    <a:pt x="277555" y="367922"/>
                    <a:pt x="263966" y="363846"/>
                  </a:cubicBezTo>
                  <a:cubicBezTo>
                    <a:pt x="250377" y="359769"/>
                    <a:pt x="236109" y="357731"/>
                    <a:pt x="221161" y="357731"/>
                  </a:cubicBezTo>
                  <a:cubicBezTo>
                    <a:pt x="214367" y="357731"/>
                    <a:pt x="207402" y="358580"/>
                    <a:pt x="200268" y="360279"/>
                  </a:cubicBezTo>
                  <a:cubicBezTo>
                    <a:pt x="193134" y="361977"/>
                    <a:pt x="186849" y="364865"/>
                    <a:pt x="181413" y="368942"/>
                  </a:cubicBezTo>
                  <a:cubicBezTo>
                    <a:pt x="175978" y="372339"/>
                    <a:pt x="171561" y="376755"/>
                    <a:pt x="168164" y="382191"/>
                  </a:cubicBezTo>
                  <a:cubicBezTo>
                    <a:pt x="164767" y="387627"/>
                    <a:pt x="163068" y="394081"/>
                    <a:pt x="163068" y="401555"/>
                  </a:cubicBezTo>
                  <a:cubicBezTo>
                    <a:pt x="163068" y="412426"/>
                    <a:pt x="169863" y="421599"/>
                    <a:pt x="183452" y="429073"/>
                  </a:cubicBezTo>
                  <a:cubicBezTo>
                    <a:pt x="197041" y="436547"/>
                    <a:pt x="214197" y="444021"/>
                    <a:pt x="234920" y="451495"/>
                  </a:cubicBezTo>
                  <a:cubicBezTo>
                    <a:pt x="255643" y="458969"/>
                    <a:pt x="278065" y="467292"/>
                    <a:pt x="302185" y="476465"/>
                  </a:cubicBezTo>
                  <a:cubicBezTo>
                    <a:pt x="326306" y="485637"/>
                    <a:pt x="348728" y="497018"/>
                    <a:pt x="369451" y="510607"/>
                  </a:cubicBezTo>
                  <a:cubicBezTo>
                    <a:pt x="390174" y="524196"/>
                    <a:pt x="407330" y="541012"/>
                    <a:pt x="420919" y="561056"/>
                  </a:cubicBezTo>
                  <a:cubicBezTo>
                    <a:pt x="434508" y="581100"/>
                    <a:pt x="441303" y="605730"/>
                    <a:pt x="441303" y="634946"/>
                  </a:cubicBezTo>
                  <a:cubicBezTo>
                    <a:pt x="441303" y="664163"/>
                    <a:pt x="434508" y="689472"/>
                    <a:pt x="420919" y="710875"/>
                  </a:cubicBezTo>
                  <a:cubicBezTo>
                    <a:pt x="407330" y="732278"/>
                    <a:pt x="389835" y="750113"/>
                    <a:pt x="368432" y="764382"/>
                  </a:cubicBezTo>
                  <a:cubicBezTo>
                    <a:pt x="347029" y="778650"/>
                    <a:pt x="323079" y="789181"/>
                    <a:pt x="296580" y="795976"/>
                  </a:cubicBezTo>
                  <a:cubicBezTo>
                    <a:pt x="270081" y="802770"/>
                    <a:pt x="244262" y="806168"/>
                    <a:pt x="219123" y="806168"/>
                  </a:cubicBezTo>
                  <a:cubicBezTo>
                    <a:pt x="181753" y="806168"/>
                    <a:pt x="143364" y="799713"/>
                    <a:pt x="103956" y="786803"/>
                  </a:cubicBezTo>
                  <a:cubicBezTo>
                    <a:pt x="64548" y="773894"/>
                    <a:pt x="29896" y="757247"/>
                    <a:pt x="0" y="736864"/>
                  </a:cubicBezTo>
                  <a:lnTo>
                    <a:pt x="45863" y="623735"/>
                  </a:lnTo>
                  <a:cubicBezTo>
                    <a:pt x="56734" y="629850"/>
                    <a:pt x="69644" y="636305"/>
                    <a:pt x="84592" y="643100"/>
                  </a:cubicBezTo>
                  <a:cubicBezTo>
                    <a:pt x="99540" y="649894"/>
                    <a:pt x="114657" y="656179"/>
                    <a:pt x="129945" y="661954"/>
                  </a:cubicBezTo>
                  <a:cubicBezTo>
                    <a:pt x="145233" y="667730"/>
                    <a:pt x="160520" y="672486"/>
                    <a:pt x="175808" y="676223"/>
                  </a:cubicBezTo>
                  <a:cubicBezTo>
                    <a:pt x="191095" y="679960"/>
                    <a:pt x="204854" y="681828"/>
                    <a:pt x="217084" y="681828"/>
                  </a:cubicBezTo>
                  <a:cubicBezTo>
                    <a:pt x="224558" y="681828"/>
                    <a:pt x="232372" y="680979"/>
                    <a:pt x="240525" y="679280"/>
                  </a:cubicBezTo>
                  <a:cubicBezTo>
                    <a:pt x="248679" y="677582"/>
                    <a:pt x="256153" y="674694"/>
                    <a:pt x="262947" y="670617"/>
                  </a:cubicBezTo>
                  <a:cubicBezTo>
                    <a:pt x="269742" y="666541"/>
                    <a:pt x="275347" y="661445"/>
                    <a:pt x="279764" y="655330"/>
                  </a:cubicBezTo>
                  <a:cubicBezTo>
                    <a:pt x="284180" y="649215"/>
                    <a:pt x="286388" y="641741"/>
                    <a:pt x="286388" y="632908"/>
                  </a:cubicBezTo>
                  <a:cubicBezTo>
                    <a:pt x="286388" y="619319"/>
                    <a:pt x="279594" y="608278"/>
                    <a:pt x="266005" y="599785"/>
                  </a:cubicBezTo>
                  <a:cubicBezTo>
                    <a:pt x="252416" y="591292"/>
                    <a:pt x="235430" y="583478"/>
                    <a:pt x="215046" y="576344"/>
                  </a:cubicBezTo>
                  <a:cubicBezTo>
                    <a:pt x="194663" y="569210"/>
                    <a:pt x="172580" y="561736"/>
                    <a:pt x="148800" y="553922"/>
                  </a:cubicBezTo>
                  <a:cubicBezTo>
                    <a:pt x="125019" y="546108"/>
                    <a:pt x="102937" y="535916"/>
                    <a:pt x="82553" y="523347"/>
                  </a:cubicBezTo>
                  <a:cubicBezTo>
                    <a:pt x="62170" y="510777"/>
                    <a:pt x="45184" y="495150"/>
                    <a:pt x="31595" y="476465"/>
                  </a:cubicBezTo>
                  <a:cubicBezTo>
                    <a:pt x="18005" y="457780"/>
                    <a:pt x="11211" y="434169"/>
                    <a:pt x="11211" y="405632"/>
                  </a:cubicBezTo>
                  <a:cubicBezTo>
                    <a:pt x="11211" y="377775"/>
                    <a:pt x="18005" y="353484"/>
                    <a:pt x="31595" y="332761"/>
                  </a:cubicBezTo>
                  <a:cubicBezTo>
                    <a:pt x="45184" y="312038"/>
                    <a:pt x="62509" y="294882"/>
                    <a:pt x="83572" y="281293"/>
                  </a:cubicBezTo>
                  <a:cubicBezTo>
                    <a:pt x="104635" y="267704"/>
                    <a:pt x="127907" y="257512"/>
                    <a:pt x="153386" y="250717"/>
                  </a:cubicBezTo>
                  <a:cubicBezTo>
                    <a:pt x="178865" y="243923"/>
                    <a:pt x="203835" y="240526"/>
                    <a:pt x="228295" y="240526"/>
                  </a:cubicBezTo>
                  <a:close/>
                  <a:moveTo>
                    <a:pt x="2997280" y="66247"/>
                  </a:moveTo>
                  <a:lnTo>
                    <a:pt x="3153213" y="66247"/>
                  </a:lnTo>
                  <a:lnTo>
                    <a:pt x="3153213" y="541182"/>
                  </a:lnTo>
                  <a:cubicBezTo>
                    <a:pt x="3153213" y="548656"/>
                    <a:pt x="3150665" y="555790"/>
                    <a:pt x="3145569" y="562585"/>
                  </a:cubicBezTo>
                  <a:cubicBezTo>
                    <a:pt x="3140473" y="569379"/>
                    <a:pt x="3134019" y="575325"/>
                    <a:pt x="3126205" y="580420"/>
                  </a:cubicBezTo>
                  <a:cubicBezTo>
                    <a:pt x="3118391" y="585516"/>
                    <a:pt x="3109898" y="589593"/>
                    <a:pt x="3100726" y="592651"/>
                  </a:cubicBezTo>
                  <a:cubicBezTo>
                    <a:pt x="3091553" y="595708"/>
                    <a:pt x="3083230" y="597237"/>
                    <a:pt x="3075756" y="597237"/>
                  </a:cubicBezTo>
                  <a:cubicBezTo>
                    <a:pt x="3067603" y="597237"/>
                    <a:pt x="3058939" y="595708"/>
                    <a:pt x="3049767" y="592651"/>
                  </a:cubicBezTo>
                  <a:cubicBezTo>
                    <a:pt x="3040594" y="589593"/>
                    <a:pt x="3032101" y="585516"/>
                    <a:pt x="3024288" y="580420"/>
                  </a:cubicBezTo>
                  <a:cubicBezTo>
                    <a:pt x="3016474" y="575325"/>
                    <a:pt x="3010019" y="569379"/>
                    <a:pt x="3004923" y="562585"/>
                  </a:cubicBezTo>
                  <a:cubicBezTo>
                    <a:pt x="2999827" y="555790"/>
                    <a:pt x="2997280" y="548316"/>
                    <a:pt x="2997280" y="540163"/>
                  </a:cubicBezTo>
                  <a:lnTo>
                    <a:pt x="2997280" y="95803"/>
                  </a:lnTo>
                  <a:close/>
                  <a:moveTo>
                    <a:pt x="2516210" y="1019"/>
                  </a:moveTo>
                  <a:cubicBezTo>
                    <a:pt x="2537952" y="1019"/>
                    <a:pt x="2556297" y="8493"/>
                    <a:pt x="2571245" y="23441"/>
                  </a:cubicBezTo>
                  <a:cubicBezTo>
                    <a:pt x="2586193" y="38389"/>
                    <a:pt x="2593667" y="56734"/>
                    <a:pt x="2593667" y="78477"/>
                  </a:cubicBezTo>
                  <a:lnTo>
                    <a:pt x="2593667" y="294542"/>
                  </a:lnTo>
                  <a:cubicBezTo>
                    <a:pt x="2612692" y="277556"/>
                    <a:pt x="2634774" y="264476"/>
                    <a:pt x="2659913" y="255304"/>
                  </a:cubicBezTo>
                  <a:cubicBezTo>
                    <a:pt x="2685053" y="246131"/>
                    <a:pt x="2710533" y="241545"/>
                    <a:pt x="2736352" y="241545"/>
                  </a:cubicBezTo>
                  <a:cubicBezTo>
                    <a:pt x="2765568" y="241545"/>
                    <a:pt x="2792406" y="246471"/>
                    <a:pt x="2816866" y="256323"/>
                  </a:cubicBezTo>
                  <a:cubicBezTo>
                    <a:pt x="2841327" y="266175"/>
                    <a:pt x="2862390" y="279934"/>
                    <a:pt x="2880055" y="297599"/>
                  </a:cubicBezTo>
                  <a:cubicBezTo>
                    <a:pt x="2897721" y="315265"/>
                    <a:pt x="2911480" y="336328"/>
                    <a:pt x="2921332" y="360788"/>
                  </a:cubicBezTo>
                  <a:cubicBezTo>
                    <a:pt x="2931184" y="385248"/>
                    <a:pt x="2936110" y="412087"/>
                    <a:pt x="2936110" y="441303"/>
                  </a:cubicBezTo>
                  <a:lnTo>
                    <a:pt x="2936110" y="729730"/>
                  </a:lnTo>
                  <a:cubicBezTo>
                    <a:pt x="2936110" y="752151"/>
                    <a:pt x="2928296" y="771006"/>
                    <a:pt x="2912669" y="786294"/>
                  </a:cubicBezTo>
                  <a:cubicBezTo>
                    <a:pt x="2897042" y="801581"/>
                    <a:pt x="2878017" y="809225"/>
                    <a:pt x="2855595" y="809225"/>
                  </a:cubicBezTo>
                  <a:cubicBezTo>
                    <a:pt x="2833853" y="809225"/>
                    <a:pt x="2815677" y="801242"/>
                    <a:pt x="2801069" y="785275"/>
                  </a:cubicBezTo>
                  <a:cubicBezTo>
                    <a:pt x="2786461" y="769308"/>
                    <a:pt x="2779157" y="750793"/>
                    <a:pt x="2779157" y="729730"/>
                  </a:cubicBezTo>
                  <a:lnTo>
                    <a:pt x="2779157" y="466782"/>
                  </a:lnTo>
                  <a:cubicBezTo>
                    <a:pt x="2779157" y="453873"/>
                    <a:pt x="2776779" y="441813"/>
                    <a:pt x="2772023" y="430602"/>
                  </a:cubicBezTo>
                  <a:cubicBezTo>
                    <a:pt x="2767266" y="419391"/>
                    <a:pt x="2760642" y="409539"/>
                    <a:pt x="2752149" y="401046"/>
                  </a:cubicBezTo>
                  <a:cubicBezTo>
                    <a:pt x="2743656" y="392553"/>
                    <a:pt x="2733804" y="385758"/>
                    <a:pt x="2722593" y="380662"/>
                  </a:cubicBezTo>
                  <a:cubicBezTo>
                    <a:pt x="2711382" y="375566"/>
                    <a:pt x="2699322" y="373018"/>
                    <a:pt x="2686412" y="373018"/>
                  </a:cubicBezTo>
                  <a:cubicBezTo>
                    <a:pt x="2660593" y="373018"/>
                    <a:pt x="2638681" y="381851"/>
                    <a:pt x="2620675" y="399517"/>
                  </a:cubicBezTo>
                  <a:cubicBezTo>
                    <a:pt x="2602670" y="417183"/>
                    <a:pt x="2593667" y="438925"/>
                    <a:pt x="2593667" y="464744"/>
                  </a:cubicBezTo>
                  <a:lnTo>
                    <a:pt x="2593667" y="798014"/>
                  </a:lnTo>
                  <a:lnTo>
                    <a:pt x="2436714" y="798014"/>
                  </a:lnTo>
                  <a:lnTo>
                    <a:pt x="2436714" y="79496"/>
                  </a:lnTo>
                  <a:cubicBezTo>
                    <a:pt x="2436714" y="68625"/>
                    <a:pt x="2438922" y="58433"/>
                    <a:pt x="2443339" y="48921"/>
                  </a:cubicBezTo>
                  <a:cubicBezTo>
                    <a:pt x="2447755" y="39408"/>
                    <a:pt x="2453531" y="31085"/>
                    <a:pt x="2460665" y="23951"/>
                  </a:cubicBezTo>
                  <a:cubicBezTo>
                    <a:pt x="2467799" y="16817"/>
                    <a:pt x="2476122" y="11211"/>
                    <a:pt x="2485634" y="7134"/>
                  </a:cubicBezTo>
                  <a:cubicBezTo>
                    <a:pt x="2495147" y="3058"/>
                    <a:pt x="2505338" y="1019"/>
                    <a:pt x="2516210" y="1019"/>
                  </a:cubicBezTo>
                  <a:close/>
                  <a:moveTo>
                    <a:pt x="1200036" y="0"/>
                  </a:moveTo>
                  <a:cubicBezTo>
                    <a:pt x="1221778" y="0"/>
                    <a:pt x="1240123" y="7803"/>
                    <a:pt x="1255071" y="23409"/>
                  </a:cubicBezTo>
                  <a:cubicBezTo>
                    <a:pt x="1270019" y="39016"/>
                    <a:pt x="1277493" y="57339"/>
                    <a:pt x="1277493" y="78381"/>
                  </a:cubicBezTo>
                  <a:lnTo>
                    <a:pt x="1277493" y="795976"/>
                  </a:lnTo>
                  <a:lnTo>
                    <a:pt x="1120540" y="796995"/>
                  </a:lnTo>
                  <a:lnTo>
                    <a:pt x="1120540" y="78381"/>
                  </a:lnTo>
                  <a:cubicBezTo>
                    <a:pt x="1120540" y="55980"/>
                    <a:pt x="1128354" y="37317"/>
                    <a:pt x="1143981" y="22390"/>
                  </a:cubicBezTo>
                  <a:cubicBezTo>
                    <a:pt x="1159609" y="7464"/>
                    <a:pt x="1178293" y="0"/>
                    <a:pt x="1200036"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80" name="Google Shape;380;p65"/>
            <p:cNvSpPr/>
            <p:nvPr/>
          </p:nvSpPr>
          <p:spPr>
            <a:xfrm>
              <a:off x="6299796" y="1981201"/>
              <a:ext cx="222300" cy="222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0_Title Slide">
  <p:cSld name="50_Title Slide">
    <p:spTree>
      <p:nvGrpSpPr>
        <p:cNvPr id="1" name="Shape 381"/>
        <p:cNvGrpSpPr/>
        <p:nvPr/>
      </p:nvGrpSpPr>
      <p:grpSpPr>
        <a:xfrm>
          <a:off x="0" y="0"/>
          <a:ext cx="0" cy="0"/>
          <a:chOff x="0" y="0"/>
          <a:chExt cx="0" cy="0"/>
        </a:xfrm>
      </p:grpSpPr>
      <p:sp>
        <p:nvSpPr>
          <p:cNvPr id="382" name="Google Shape;382;p66"/>
          <p:cNvSpPr/>
          <p:nvPr/>
        </p:nvSpPr>
        <p:spPr>
          <a:xfrm>
            <a:off x="4572001" y="-1"/>
            <a:ext cx="4572000" cy="5143500"/>
          </a:xfrm>
          <a:prstGeom prst="rect">
            <a:avLst/>
          </a:prstGeom>
          <a:gradFill>
            <a:gsLst>
              <a:gs pos="0">
                <a:schemeClr val="accent1"/>
              </a:gs>
              <a:gs pos="6000">
                <a:schemeClr val="accent1"/>
              </a:gs>
              <a:gs pos="100000">
                <a:schemeClr val="accent4"/>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82"/>
                                        </p:tgtEl>
                                        <p:attrNameLst>
                                          <p:attrName>style.visibility</p:attrName>
                                        </p:attrNameLst>
                                      </p:cBhvr>
                                      <p:to>
                                        <p:strVal val="visible"/>
                                      </p:to>
                                    </p:set>
                                    <p:anim calcmode="lin" valueType="num">
                                      <p:cBhvr additive="base">
                                        <p:cTn id="7" dur="750"/>
                                        <p:tgtEl>
                                          <p:spTgt spid="3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51_Title Slide">
  <p:cSld name="51_Title Slide">
    <p:spTree>
      <p:nvGrpSpPr>
        <p:cNvPr id="1" name="Shape 383"/>
        <p:cNvGrpSpPr/>
        <p:nvPr/>
      </p:nvGrpSpPr>
      <p:grpSpPr>
        <a:xfrm>
          <a:off x="0" y="0"/>
          <a:ext cx="0" cy="0"/>
          <a:chOff x="0" y="0"/>
          <a:chExt cx="0" cy="0"/>
        </a:xfrm>
      </p:grpSpPr>
      <p:sp>
        <p:nvSpPr>
          <p:cNvPr id="384" name="Google Shape;384;p67"/>
          <p:cNvSpPr/>
          <p:nvPr/>
        </p:nvSpPr>
        <p:spPr>
          <a:xfrm flipH="1">
            <a:off x="2656652" y="3227227"/>
            <a:ext cx="3830700" cy="1916400"/>
          </a:xfrm>
          <a:prstGeom prst="triangle">
            <a:avLst>
              <a:gd name="adj" fmla="val 50000"/>
            </a:avLst>
          </a:prstGeom>
          <a:solidFill>
            <a:srgbClr val="F5F8F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85" name="Google Shape;385;p67"/>
          <p:cNvSpPr/>
          <p:nvPr/>
        </p:nvSpPr>
        <p:spPr>
          <a:xfrm rot="10800000">
            <a:off x="2656652" y="-127"/>
            <a:ext cx="3830700" cy="1916400"/>
          </a:xfrm>
          <a:prstGeom prst="triangle">
            <a:avLst>
              <a:gd name="adj" fmla="val 50000"/>
            </a:avLst>
          </a:prstGeom>
          <a:solidFill>
            <a:srgbClr val="F5F8F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86" name="Google Shape;386;p67"/>
          <p:cNvSpPr>
            <a:spLocks noGrp="1"/>
          </p:cNvSpPr>
          <p:nvPr>
            <p:ph type="pic" idx="2"/>
          </p:nvPr>
        </p:nvSpPr>
        <p:spPr>
          <a:xfrm>
            <a:off x="3650479" y="1372552"/>
            <a:ext cx="1842900" cy="2398500"/>
          </a:xfrm>
          <a:prstGeom prst="rect">
            <a:avLst/>
          </a:prstGeom>
          <a:noFill/>
          <a:ln>
            <a:noFill/>
          </a:ln>
          <a:effectLst>
            <a:outerShdw blurRad="800100" dist="292100" dir="2700000" sx="92000" sy="92000" algn="tl" rotWithShape="0">
              <a:srgbClr val="000000">
                <a:alpha val="4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grpSp>
        <p:nvGrpSpPr>
          <p:cNvPr id="387" name="Google Shape;387;p67"/>
          <p:cNvGrpSpPr/>
          <p:nvPr/>
        </p:nvGrpSpPr>
        <p:grpSpPr>
          <a:xfrm>
            <a:off x="380200" y="277246"/>
            <a:ext cx="653957" cy="263438"/>
            <a:chOff x="2437417" y="1269591"/>
            <a:chExt cx="4084679" cy="1645458"/>
          </a:xfrm>
        </p:grpSpPr>
        <p:sp>
          <p:nvSpPr>
            <p:cNvPr id="388" name="Google Shape;388;p67"/>
            <p:cNvSpPr/>
            <p:nvPr/>
          </p:nvSpPr>
          <p:spPr>
            <a:xfrm>
              <a:off x="2437417" y="1269591"/>
              <a:ext cx="4047942" cy="1645458"/>
            </a:xfrm>
            <a:custGeom>
              <a:avLst/>
              <a:gdLst/>
              <a:ahLst/>
              <a:cxnLst/>
              <a:rect l="l" t="t" r="r" b="b"/>
              <a:pathLst>
                <a:path w="4047942" h="1645458" extrusionOk="0">
                  <a:moveTo>
                    <a:pt x="274248" y="0"/>
                  </a:moveTo>
                  <a:lnTo>
                    <a:pt x="3773694" y="0"/>
                  </a:lnTo>
                  <a:cubicBezTo>
                    <a:pt x="3925157" y="0"/>
                    <a:pt x="4047942" y="122785"/>
                    <a:pt x="4047942" y="274248"/>
                  </a:cubicBezTo>
                  <a:lnTo>
                    <a:pt x="4047942" y="642573"/>
                  </a:lnTo>
                  <a:lnTo>
                    <a:pt x="4013899" y="632005"/>
                  </a:lnTo>
                  <a:cubicBezTo>
                    <a:pt x="4001226" y="629412"/>
                    <a:pt x="3988104" y="628050"/>
                    <a:pt x="3974664" y="628050"/>
                  </a:cubicBezTo>
                  <a:cubicBezTo>
                    <a:pt x="3961224" y="628050"/>
                    <a:pt x="3948103" y="629412"/>
                    <a:pt x="3935429" y="632005"/>
                  </a:cubicBezTo>
                  <a:lnTo>
                    <a:pt x="3904390" y="641640"/>
                  </a:lnTo>
                  <a:lnTo>
                    <a:pt x="3904390" y="295678"/>
                  </a:lnTo>
                  <a:cubicBezTo>
                    <a:pt x="3904390" y="208003"/>
                    <a:pt x="3833316" y="136929"/>
                    <a:pt x="3745641" y="136929"/>
                  </a:cubicBezTo>
                  <a:lnTo>
                    <a:pt x="302300" y="136929"/>
                  </a:lnTo>
                  <a:cubicBezTo>
                    <a:pt x="214625" y="136929"/>
                    <a:pt x="143551" y="208003"/>
                    <a:pt x="143551" y="295678"/>
                  </a:cubicBezTo>
                  <a:lnTo>
                    <a:pt x="143551" y="1349780"/>
                  </a:lnTo>
                  <a:cubicBezTo>
                    <a:pt x="143551" y="1437455"/>
                    <a:pt x="214625" y="1508529"/>
                    <a:pt x="302300" y="1508529"/>
                  </a:cubicBezTo>
                  <a:lnTo>
                    <a:pt x="3745641" y="1508529"/>
                  </a:lnTo>
                  <a:cubicBezTo>
                    <a:pt x="3833316" y="1508529"/>
                    <a:pt x="3904390" y="1437455"/>
                    <a:pt x="3904390" y="1349780"/>
                  </a:cubicBezTo>
                  <a:lnTo>
                    <a:pt x="3904390" y="1003820"/>
                  </a:lnTo>
                  <a:lnTo>
                    <a:pt x="3935429" y="1013455"/>
                  </a:lnTo>
                  <a:cubicBezTo>
                    <a:pt x="3948103" y="1016048"/>
                    <a:pt x="3961224" y="1017410"/>
                    <a:pt x="3974664" y="1017410"/>
                  </a:cubicBezTo>
                  <a:cubicBezTo>
                    <a:pt x="3988104" y="1017410"/>
                    <a:pt x="4001226" y="1016048"/>
                    <a:pt x="4013899" y="1013455"/>
                  </a:cubicBezTo>
                  <a:lnTo>
                    <a:pt x="4047942" y="1002887"/>
                  </a:lnTo>
                  <a:lnTo>
                    <a:pt x="4047942" y="1371210"/>
                  </a:lnTo>
                  <a:cubicBezTo>
                    <a:pt x="4047942" y="1522673"/>
                    <a:pt x="3925157" y="1645458"/>
                    <a:pt x="3773694" y="1645458"/>
                  </a:cubicBezTo>
                  <a:lnTo>
                    <a:pt x="274248" y="1645458"/>
                  </a:lnTo>
                  <a:cubicBezTo>
                    <a:pt x="122785" y="1645458"/>
                    <a:pt x="0" y="1522673"/>
                    <a:pt x="0" y="1371210"/>
                  </a:cubicBezTo>
                  <a:lnTo>
                    <a:pt x="0" y="274248"/>
                  </a:lnTo>
                  <a:cubicBezTo>
                    <a:pt x="0" y="122785"/>
                    <a:pt x="122785" y="0"/>
                    <a:pt x="274248"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89" name="Google Shape;389;p67"/>
            <p:cNvSpPr/>
            <p:nvPr/>
          </p:nvSpPr>
          <p:spPr>
            <a:xfrm>
              <a:off x="2879176" y="1577127"/>
              <a:ext cx="3164424" cy="1030386"/>
            </a:xfrm>
            <a:custGeom>
              <a:avLst/>
              <a:gdLst/>
              <a:ahLst/>
              <a:cxnLst/>
              <a:rect l="l" t="t" r="r" b="b"/>
              <a:pathLst>
                <a:path w="3164424" h="1030386" extrusionOk="0">
                  <a:moveTo>
                    <a:pt x="3073718" y="635965"/>
                  </a:moveTo>
                  <a:cubicBezTo>
                    <a:pt x="3098857" y="635965"/>
                    <a:pt x="3120260" y="644459"/>
                    <a:pt x="3137926" y="661445"/>
                  </a:cubicBezTo>
                  <a:cubicBezTo>
                    <a:pt x="3155591" y="678431"/>
                    <a:pt x="3164424" y="699494"/>
                    <a:pt x="3164424" y="724634"/>
                  </a:cubicBezTo>
                  <a:cubicBezTo>
                    <a:pt x="3164424" y="749094"/>
                    <a:pt x="3155761" y="769987"/>
                    <a:pt x="3138435" y="787313"/>
                  </a:cubicBezTo>
                  <a:cubicBezTo>
                    <a:pt x="3121109" y="804639"/>
                    <a:pt x="3100216" y="813302"/>
                    <a:pt x="3075756" y="813302"/>
                  </a:cubicBezTo>
                  <a:cubicBezTo>
                    <a:pt x="3051296" y="813302"/>
                    <a:pt x="3030233" y="804809"/>
                    <a:pt x="3012567" y="787823"/>
                  </a:cubicBezTo>
                  <a:cubicBezTo>
                    <a:pt x="2994901" y="770836"/>
                    <a:pt x="2986069" y="750113"/>
                    <a:pt x="2986069" y="725653"/>
                  </a:cubicBezTo>
                  <a:cubicBezTo>
                    <a:pt x="2986069" y="701193"/>
                    <a:pt x="2994561" y="680130"/>
                    <a:pt x="3011548" y="662464"/>
                  </a:cubicBezTo>
                  <a:cubicBezTo>
                    <a:pt x="3028534" y="644798"/>
                    <a:pt x="3049258" y="635965"/>
                    <a:pt x="3073718" y="635965"/>
                  </a:cubicBezTo>
                  <a:close/>
                  <a:moveTo>
                    <a:pt x="769106" y="380153"/>
                  </a:moveTo>
                  <a:cubicBezTo>
                    <a:pt x="749402" y="380153"/>
                    <a:pt x="732415" y="384059"/>
                    <a:pt x="718147" y="391873"/>
                  </a:cubicBezTo>
                  <a:cubicBezTo>
                    <a:pt x="703879" y="399687"/>
                    <a:pt x="692158" y="409879"/>
                    <a:pt x="682985" y="422448"/>
                  </a:cubicBezTo>
                  <a:cubicBezTo>
                    <a:pt x="673813" y="435018"/>
                    <a:pt x="666849" y="449626"/>
                    <a:pt x="662092" y="466273"/>
                  </a:cubicBezTo>
                  <a:cubicBezTo>
                    <a:pt x="657336" y="482919"/>
                    <a:pt x="654958" y="499736"/>
                    <a:pt x="654958" y="516722"/>
                  </a:cubicBezTo>
                  <a:cubicBezTo>
                    <a:pt x="654958" y="535067"/>
                    <a:pt x="656827" y="553242"/>
                    <a:pt x="660564" y="571248"/>
                  </a:cubicBezTo>
                  <a:cubicBezTo>
                    <a:pt x="664300" y="589253"/>
                    <a:pt x="670416" y="605390"/>
                    <a:pt x="678909" y="619659"/>
                  </a:cubicBezTo>
                  <a:cubicBezTo>
                    <a:pt x="687402" y="633927"/>
                    <a:pt x="698783" y="645648"/>
                    <a:pt x="713051" y="654820"/>
                  </a:cubicBezTo>
                  <a:cubicBezTo>
                    <a:pt x="727320" y="663993"/>
                    <a:pt x="745325" y="668579"/>
                    <a:pt x="767067" y="668579"/>
                  </a:cubicBezTo>
                  <a:cubicBezTo>
                    <a:pt x="786092" y="668579"/>
                    <a:pt x="802908" y="664333"/>
                    <a:pt x="817517" y="655839"/>
                  </a:cubicBezTo>
                  <a:cubicBezTo>
                    <a:pt x="832125" y="647346"/>
                    <a:pt x="844185" y="636305"/>
                    <a:pt x="853697" y="622716"/>
                  </a:cubicBezTo>
                  <a:cubicBezTo>
                    <a:pt x="863210" y="609127"/>
                    <a:pt x="870344" y="593840"/>
                    <a:pt x="875100" y="576853"/>
                  </a:cubicBezTo>
                  <a:cubicBezTo>
                    <a:pt x="879856" y="559867"/>
                    <a:pt x="882234" y="542881"/>
                    <a:pt x="882234" y="525895"/>
                  </a:cubicBezTo>
                  <a:cubicBezTo>
                    <a:pt x="882234" y="508908"/>
                    <a:pt x="880026" y="491582"/>
                    <a:pt x="875609" y="473917"/>
                  </a:cubicBezTo>
                  <a:cubicBezTo>
                    <a:pt x="871193" y="456251"/>
                    <a:pt x="864399" y="440624"/>
                    <a:pt x="855226" y="427035"/>
                  </a:cubicBezTo>
                  <a:cubicBezTo>
                    <a:pt x="846053" y="413446"/>
                    <a:pt x="834333" y="402235"/>
                    <a:pt x="820064" y="393402"/>
                  </a:cubicBezTo>
                  <a:cubicBezTo>
                    <a:pt x="805796" y="384569"/>
                    <a:pt x="788810" y="380153"/>
                    <a:pt x="769106" y="380153"/>
                  </a:cubicBezTo>
                  <a:close/>
                  <a:moveTo>
                    <a:pt x="1609344" y="377095"/>
                  </a:moveTo>
                  <a:cubicBezTo>
                    <a:pt x="1588961" y="377095"/>
                    <a:pt x="1571465" y="381511"/>
                    <a:pt x="1556857" y="390344"/>
                  </a:cubicBezTo>
                  <a:cubicBezTo>
                    <a:pt x="1542248" y="399177"/>
                    <a:pt x="1530188" y="410728"/>
                    <a:pt x="1520676" y="424996"/>
                  </a:cubicBezTo>
                  <a:cubicBezTo>
                    <a:pt x="1511164" y="439265"/>
                    <a:pt x="1504199" y="455232"/>
                    <a:pt x="1499783" y="472898"/>
                  </a:cubicBezTo>
                  <a:cubicBezTo>
                    <a:pt x="1495366" y="490563"/>
                    <a:pt x="1493158" y="507889"/>
                    <a:pt x="1493158" y="524875"/>
                  </a:cubicBezTo>
                  <a:cubicBezTo>
                    <a:pt x="1493158" y="542541"/>
                    <a:pt x="1495366" y="560207"/>
                    <a:pt x="1499783" y="577873"/>
                  </a:cubicBezTo>
                  <a:cubicBezTo>
                    <a:pt x="1504199" y="595538"/>
                    <a:pt x="1510994" y="611505"/>
                    <a:pt x="1520166" y="625774"/>
                  </a:cubicBezTo>
                  <a:cubicBezTo>
                    <a:pt x="1529339" y="640042"/>
                    <a:pt x="1541059" y="651593"/>
                    <a:pt x="1555328" y="660426"/>
                  </a:cubicBezTo>
                  <a:cubicBezTo>
                    <a:pt x="1569596" y="669259"/>
                    <a:pt x="1586922" y="673675"/>
                    <a:pt x="1607306" y="673675"/>
                  </a:cubicBezTo>
                  <a:cubicBezTo>
                    <a:pt x="1628369" y="673675"/>
                    <a:pt x="1646204" y="669089"/>
                    <a:pt x="1660812" y="659916"/>
                  </a:cubicBezTo>
                  <a:cubicBezTo>
                    <a:pt x="1675421" y="650744"/>
                    <a:pt x="1687311" y="638853"/>
                    <a:pt x="1696483" y="624245"/>
                  </a:cubicBezTo>
                  <a:cubicBezTo>
                    <a:pt x="1705656" y="609637"/>
                    <a:pt x="1712111" y="593330"/>
                    <a:pt x="1715848" y="575325"/>
                  </a:cubicBezTo>
                  <a:cubicBezTo>
                    <a:pt x="1719585" y="557319"/>
                    <a:pt x="1721453" y="539144"/>
                    <a:pt x="1721453" y="520799"/>
                  </a:cubicBezTo>
                  <a:cubicBezTo>
                    <a:pt x="1721453" y="503133"/>
                    <a:pt x="1719415" y="485807"/>
                    <a:pt x="1715338" y="468821"/>
                  </a:cubicBezTo>
                  <a:cubicBezTo>
                    <a:pt x="1711261" y="451835"/>
                    <a:pt x="1704807" y="436547"/>
                    <a:pt x="1695974" y="422958"/>
                  </a:cubicBezTo>
                  <a:cubicBezTo>
                    <a:pt x="1687141" y="409369"/>
                    <a:pt x="1675590" y="398328"/>
                    <a:pt x="1661322" y="389835"/>
                  </a:cubicBezTo>
                  <a:cubicBezTo>
                    <a:pt x="1647053" y="381342"/>
                    <a:pt x="1629728" y="377095"/>
                    <a:pt x="1609344" y="377095"/>
                  </a:cubicBezTo>
                  <a:close/>
                  <a:moveTo>
                    <a:pt x="1800439" y="249826"/>
                  </a:moveTo>
                  <a:cubicBezTo>
                    <a:pt x="1806215" y="249741"/>
                    <a:pt x="1811820" y="250038"/>
                    <a:pt x="1817256" y="250717"/>
                  </a:cubicBezTo>
                  <a:cubicBezTo>
                    <a:pt x="1835601" y="252076"/>
                    <a:pt x="1849360" y="259210"/>
                    <a:pt x="1858532" y="272120"/>
                  </a:cubicBezTo>
                  <a:cubicBezTo>
                    <a:pt x="1867705" y="285030"/>
                    <a:pt x="1872291" y="300317"/>
                    <a:pt x="1872291" y="317983"/>
                  </a:cubicBezTo>
                  <a:lnTo>
                    <a:pt x="1872291" y="799034"/>
                  </a:lnTo>
                  <a:lnTo>
                    <a:pt x="1730626" y="799034"/>
                  </a:lnTo>
                  <a:cubicBezTo>
                    <a:pt x="1730626" y="794957"/>
                    <a:pt x="1730456" y="789181"/>
                    <a:pt x="1730116" y="781708"/>
                  </a:cubicBezTo>
                  <a:cubicBezTo>
                    <a:pt x="1729776" y="774234"/>
                    <a:pt x="1729607" y="766760"/>
                    <a:pt x="1729607" y="759286"/>
                  </a:cubicBezTo>
                  <a:cubicBezTo>
                    <a:pt x="1729607" y="751812"/>
                    <a:pt x="1729776" y="745187"/>
                    <a:pt x="1730116" y="739412"/>
                  </a:cubicBezTo>
                  <a:cubicBezTo>
                    <a:pt x="1730456" y="733636"/>
                    <a:pt x="1730626" y="730749"/>
                    <a:pt x="1730626" y="730749"/>
                  </a:cubicBezTo>
                  <a:cubicBezTo>
                    <a:pt x="1714998" y="756568"/>
                    <a:pt x="1694955" y="775592"/>
                    <a:pt x="1670495" y="787823"/>
                  </a:cubicBezTo>
                  <a:cubicBezTo>
                    <a:pt x="1646034" y="800053"/>
                    <a:pt x="1619196" y="806168"/>
                    <a:pt x="1589980" y="806168"/>
                  </a:cubicBezTo>
                  <a:cubicBezTo>
                    <a:pt x="1551251" y="806168"/>
                    <a:pt x="1516090" y="798524"/>
                    <a:pt x="1484495" y="783236"/>
                  </a:cubicBezTo>
                  <a:cubicBezTo>
                    <a:pt x="1452901" y="767949"/>
                    <a:pt x="1426062" y="747395"/>
                    <a:pt x="1403980" y="721576"/>
                  </a:cubicBezTo>
                  <a:cubicBezTo>
                    <a:pt x="1381898" y="695757"/>
                    <a:pt x="1364912" y="666031"/>
                    <a:pt x="1353022" y="632398"/>
                  </a:cubicBezTo>
                  <a:cubicBezTo>
                    <a:pt x="1341131" y="598766"/>
                    <a:pt x="1335186" y="563264"/>
                    <a:pt x="1335186" y="525895"/>
                  </a:cubicBezTo>
                  <a:cubicBezTo>
                    <a:pt x="1335186" y="497358"/>
                    <a:pt x="1339093" y="469161"/>
                    <a:pt x="1346907" y="441303"/>
                  </a:cubicBezTo>
                  <a:cubicBezTo>
                    <a:pt x="1354720" y="413446"/>
                    <a:pt x="1365931" y="388136"/>
                    <a:pt x="1380539" y="365375"/>
                  </a:cubicBezTo>
                  <a:cubicBezTo>
                    <a:pt x="1395147" y="342613"/>
                    <a:pt x="1412983" y="322909"/>
                    <a:pt x="1434046" y="306262"/>
                  </a:cubicBezTo>
                  <a:cubicBezTo>
                    <a:pt x="1455109" y="289616"/>
                    <a:pt x="1479229" y="277556"/>
                    <a:pt x="1506407" y="270082"/>
                  </a:cubicBezTo>
                  <a:cubicBezTo>
                    <a:pt x="1530868" y="263967"/>
                    <a:pt x="1555498" y="262438"/>
                    <a:pt x="1580298" y="265495"/>
                  </a:cubicBezTo>
                  <a:cubicBezTo>
                    <a:pt x="1605097" y="268553"/>
                    <a:pt x="1627180" y="273139"/>
                    <a:pt x="1646544" y="279254"/>
                  </a:cubicBezTo>
                  <a:cubicBezTo>
                    <a:pt x="1665908" y="285369"/>
                    <a:pt x="1681705" y="291654"/>
                    <a:pt x="1693936" y="298109"/>
                  </a:cubicBezTo>
                  <a:cubicBezTo>
                    <a:pt x="1706166" y="304564"/>
                    <a:pt x="1712281" y="307791"/>
                    <a:pt x="1712281" y="307791"/>
                  </a:cubicBezTo>
                  <a:cubicBezTo>
                    <a:pt x="1712281" y="307791"/>
                    <a:pt x="1714149" y="303035"/>
                    <a:pt x="1717886" y="293523"/>
                  </a:cubicBezTo>
                  <a:cubicBezTo>
                    <a:pt x="1721623" y="284010"/>
                    <a:pt x="1730286" y="275178"/>
                    <a:pt x="1743875" y="267024"/>
                  </a:cubicBezTo>
                  <a:cubicBezTo>
                    <a:pt x="1757464" y="258191"/>
                    <a:pt x="1770374" y="252926"/>
                    <a:pt x="1782604" y="251227"/>
                  </a:cubicBezTo>
                  <a:cubicBezTo>
                    <a:pt x="1788719" y="250378"/>
                    <a:pt x="1794664" y="249911"/>
                    <a:pt x="1800439" y="249826"/>
                  </a:cubicBezTo>
                  <a:close/>
                  <a:moveTo>
                    <a:pt x="579539" y="241545"/>
                  </a:moveTo>
                  <a:cubicBezTo>
                    <a:pt x="601961" y="241545"/>
                    <a:pt x="617758" y="249358"/>
                    <a:pt x="626931" y="264986"/>
                  </a:cubicBezTo>
                  <a:cubicBezTo>
                    <a:pt x="636103" y="280613"/>
                    <a:pt x="641709" y="297599"/>
                    <a:pt x="643747" y="315945"/>
                  </a:cubicBezTo>
                  <a:cubicBezTo>
                    <a:pt x="661413" y="292164"/>
                    <a:pt x="683155" y="274158"/>
                    <a:pt x="708974" y="261928"/>
                  </a:cubicBezTo>
                  <a:cubicBezTo>
                    <a:pt x="734794" y="249698"/>
                    <a:pt x="762311" y="243583"/>
                    <a:pt x="791528" y="243583"/>
                  </a:cubicBezTo>
                  <a:cubicBezTo>
                    <a:pt x="829577" y="243583"/>
                    <a:pt x="863889" y="251737"/>
                    <a:pt x="894464" y="268043"/>
                  </a:cubicBezTo>
                  <a:cubicBezTo>
                    <a:pt x="925039" y="284350"/>
                    <a:pt x="951028" y="305923"/>
                    <a:pt x="972431" y="332761"/>
                  </a:cubicBezTo>
                  <a:cubicBezTo>
                    <a:pt x="993834" y="359599"/>
                    <a:pt x="1010310" y="390005"/>
                    <a:pt x="1021861" y="423977"/>
                  </a:cubicBezTo>
                  <a:cubicBezTo>
                    <a:pt x="1033412" y="457950"/>
                    <a:pt x="1039187" y="492602"/>
                    <a:pt x="1039187" y="527933"/>
                  </a:cubicBezTo>
                  <a:cubicBezTo>
                    <a:pt x="1039187" y="564623"/>
                    <a:pt x="1033242" y="599785"/>
                    <a:pt x="1021351" y="633418"/>
                  </a:cubicBezTo>
                  <a:cubicBezTo>
                    <a:pt x="1009461" y="667050"/>
                    <a:pt x="992645" y="696776"/>
                    <a:pt x="970902" y="722595"/>
                  </a:cubicBezTo>
                  <a:cubicBezTo>
                    <a:pt x="949160" y="748415"/>
                    <a:pt x="922661" y="769138"/>
                    <a:pt x="891407" y="784765"/>
                  </a:cubicBezTo>
                  <a:cubicBezTo>
                    <a:pt x="860152" y="800392"/>
                    <a:pt x="825160" y="808206"/>
                    <a:pt x="786432" y="808206"/>
                  </a:cubicBezTo>
                  <a:cubicBezTo>
                    <a:pt x="736152" y="808206"/>
                    <a:pt x="693687" y="790880"/>
                    <a:pt x="659035" y="756228"/>
                  </a:cubicBezTo>
                  <a:lnTo>
                    <a:pt x="659035" y="1030386"/>
                  </a:lnTo>
                  <a:lnTo>
                    <a:pt x="503101" y="1030386"/>
                  </a:lnTo>
                  <a:lnTo>
                    <a:pt x="503101" y="322060"/>
                  </a:lnTo>
                  <a:cubicBezTo>
                    <a:pt x="503101" y="298279"/>
                    <a:pt x="509896" y="278915"/>
                    <a:pt x="523485" y="263967"/>
                  </a:cubicBezTo>
                  <a:cubicBezTo>
                    <a:pt x="537074" y="249019"/>
                    <a:pt x="555758" y="241545"/>
                    <a:pt x="579539" y="241545"/>
                  </a:cubicBezTo>
                  <a:close/>
                  <a:moveTo>
                    <a:pt x="2161870" y="240526"/>
                  </a:moveTo>
                  <a:cubicBezTo>
                    <a:pt x="2175459" y="240526"/>
                    <a:pt x="2193465" y="242224"/>
                    <a:pt x="2215886" y="245621"/>
                  </a:cubicBezTo>
                  <a:cubicBezTo>
                    <a:pt x="2238308" y="249019"/>
                    <a:pt x="2260221" y="254454"/>
                    <a:pt x="2281623" y="261928"/>
                  </a:cubicBezTo>
                  <a:cubicBezTo>
                    <a:pt x="2303026" y="269402"/>
                    <a:pt x="2321541" y="279594"/>
                    <a:pt x="2337168" y="292504"/>
                  </a:cubicBezTo>
                  <a:cubicBezTo>
                    <a:pt x="2352795" y="305413"/>
                    <a:pt x="2360609" y="321040"/>
                    <a:pt x="2360609" y="339386"/>
                  </a:cubicBezTo>
                  <a:cubicBezTo>
                    <a:pt x="2360609" y="355692"/>
                    <a:pt x="2354834" y="369451"/>
                    <a:pt x="2343283" y="380662"/>
                  </a:cubicBezTo>
                  <a:cubicBezTo>
                    <a:pt x="2331733" y="391873"/>
                    <a:pt x="2318144" y="397479"/>
                    <a:pt x="2302516" y="397479"/>
                  </a:cubicBezTo>
                  <a:cubicBezTo>
                    <a:pt x="2292325" y="397479"/>
                    <a:pt x="2281793" y="395440"/>
                    <a:pt x="2270922" y="391364"/>
                  </a:cubicBezTo>
                  <a:cubicBezTo>
                    <a:pt x="2260051" y="387287"/>
                    <a:pt x="2248500" y="382701"/>
                    <a:pt x="2236270" y="377605"/>
                  </a:cubicBezTo>
                  <a:cubicBezTo>
                    <a:pt x="2224040" y="372509"/>
                    <a:pt x="2211130" y="367922"/>
                    <a:pt x="2197541" y="363846"/>
                  </a:cubicBezTo>
                  <a:cubicBezTo>
                    <a:pt x="2183952" y="359769"/>
                    <a:pt x="2169684" y="357731"/>
                    <a:pt x="2154736" y="357731"/>
                  </a:cubicBezTo>
                  <a:cubicBezTo>
                    <a:pt x="2147941" y="357731"/>
                    <a:pt x="2140977" y="358580"/>
                    <a:pt x="2133843" y="360279"/>
                  </a:cubicBezTo>
                  <a:cubicBezTo>
                    <a:pt x="2126709" y="361977"/>
                    <a:pt x="2120424" y="364865"/>
                    <a:pt x="2114988" y="368942"/>
                  </a:cubicBezTo>
                  <a:cubicBezTo>
                    <a:pt x="2109553" y="372339"/>
                    <a:pt x="2105136" y="376755"/>
                    <a:pt x="2101739" y="382191"/>
                  </a:cubicBezTo>
                  <a:cubicBezTo>
                    <a:pt x="2098342" y="387627"/>
                    <a:pt x="2096643" y="394081"/>
                    <a:pt x="2096643" y="401555"/>
                  </a:cubicBezTo>
                  <a:cubicBezTo>
                    <a:pt x="2096643" y="412426"/>
                    <a:pt x="2103438" y="421599"/>
                    <a:pt x="2117026" y="429073"/>
                  </a:cubicBezTo>
                  <a:cubicBezTo>
                    <a:pt x="2130615" y="436547"/>
                    <a:pt x="2147772" y="444021"/>
                    <a:pt x="2168495" y="451495"/>
                  </a:cubicBezTo>
                  <a:cubicBezTo>
                    <a:pt x="2189218" y="458969"/>
                    <a:pt x="2211640" y="467292"/>
                    <a:pt x="2235760" y="476465"/>
                  </a:cubicBezTo>
                  <a:cubicBezTo>
                    <a:pt x="2259881" y="485637"/>
                    <a:pt x="2282303" y="497018"/>
                    <a:pt x="2303026" y="510607"/>
                  </a:cubicBezTo>
                  <a:cubicBezTo>
                    <a:pt x="2323749" y="524196"/>
                    <a:pt x="2340905" y="541012"/>
                    <a:pt x="2354494" y="561056"/>
                  </a:cubicBezTo>
                  <a:cubicBezTo>
                    <a:pt x="2368083" y="581100"/>
                    <a:pt x="2374878" y="605730"/>
                    <a:pt x="2374878" y="634946"/>
                  </a:cubicBezTo>
                  <a:cubicBezTo>
                    <a:pt x="2374878" y="664163"/>
                    <a:pt x="2368083" y="689472"/>
                    <a:pt x="2354494" y="710875"/>
                  </a:cubicBezTo>
                  <a:cubicBezTo>
                    <a:pt x="2340905" y="732278"/>
                    <a:pt x="2323409" y="750113"/>
                    <a:pt x="2302007" y="764382"/>
                  </a:cubicBezTo>
                  <a:cubicBezTo>
                    <a:pt x="2280604" y="778650"/>
                    <a:pt x="2256653" y="789181"/>
                    <a:pt x="2230155" y="795976"/>
                  </a:cubicBezTo>
                  <a:cubicBezTo>
                    <a:pt x="2203656" y="802770"/>
                    <a:pt x="2177837" y="806168"/>
                    <a:pt x="2152698" y="806168"/>
                  </a:cubicBezTo>
                  <a:cubicBezTo>
                    <a:pt x="2115328" y="806168"/>
                    <a:pt x="2076939" y="799713"/>
                    <a:pt x="2037531" y="786803"/>
                  </a:cubicBezTo>
                  <a:cubicBezTo>
                    <a:pt x="1998123" y="773894"/>
                    <a:pt x="1963471" y="757247"/>
                    <a:pt x="1933575" y="736864"/>
                  </a:cubicBezTo>
                  <a:lnTo>
                    <a:pt x="1979438" y="623735"/>
                  </a:lnTo>
                  <a:cubicBezTo>
                    <a:pt x="1990309" y="629850"/>
                    <a:pt x="2003219" y="636305"/>
                    <a:pt x="2018167" y="643100"/>
                  </a:cubicBezTo>
                  <a:cubicBezTo>
                    <a:pt x="2033114" y="649894"/>
                    <a:pt x="2048232" y="656179"/>
                    <a:pt x="2063520" y="661954"/>
                  </a:cubicBezTo>
                  <a:cubicBezTo>
                    <a:pt x="2078807" y="667730"/>
                    <a:pt x="2094095" y="672486"/>
                    <a:pt x="2109383" y="676223"/>
                  </a:cubicBezTo>
                  <a:cubicBezTo>
                    <a:pt x="2124670" y="679960"/>
                    <a:pt x="2138429" y="681828"/>
                    <a:pt x="2150659" y="681828"/>
                  </a:cubicBezTo>
                  <a:cubicBezTo>
                    <a:pt x="2158133" y="681828"/>
                    <a:pt x="2165947" y="680979"/>
                    <a:pt x="2174100" y="679280"/>
                  </a:cubicBezTo>
                  <a:cubicBezTo>
                    <a:pt x="2182254" y="677582"/>
                    <a:pt x="2189728" y="674694"/>
                    <a:pt x="2196522" y="670617"/>
                  </a:cubicBezTo>
                  <a:cubicBezTo>
                    <a:pt x="2203317" y="666541"/>
                    <a:pt x="2208922" y="661445"/>
                    <a:pt x="2213338" y="655330"/>
                  </a:cubicBezTo>
                  <a:cubicBezTo>
                    <a:pt x="2217755" y="649215"/>
                    <a:pt x="2219963" y="641741"/>
                    <a:pt x="2219963" y="632908"/>
                  </a:cubicBezTo>
                  <a:cubicBezTo>
                    <a:pt x="2219963" y="619319"/>
                    <a:pt x="2213169" y="608278"/>
                    <a:pt x="2199580" y="599785"/>
                  </a:cubicBezTo>
                  <a:cubicBezTo>
                    <a:pt x="2185991" y="591292"/>
                    <a:pt x="2169004" y="583478"/>
                    <a:pt x="2148621" y="576344"/>
                  </a:cubicBezTo>
                  <a:cubicBezTo>
                    <a:pt x="2128237" y="569210"/>
                    <a:pt x="2106155" y="561736"/>
                    <a:pt x="2082375" y="553922"/>
                  </a:cubicBezTo>
                  <a:cubicBezTo>
                    <a:pt x="2058594" y="546108"/>
                    <a:pt x="2036512" y="535916"/>
                    <a:pt x="2016128" y="523347"/>
                  </a:cubicBezTo>
                  <a:cubicBezTo>
                    <a:pt x="1995745" y="510777"/>
                    <a:pt x="1978758" y="495150"/>
                    <a:pt x="1965170" y="476465"/>
                  </a:cubicBezTo>
                  <a:cubicBezTo>
                    <a:pt x="1951580" y="457780"/>
                    <a:pt x="1944786" y="434169"/>
                    <a:pt x="1944786" y="405632"/>
                  </a:cubicBezTo>
                  <a:cubicBezTo>
                    <a:pt x="1944786" y="377775"/>
                    <a:pt x="1951580" y="353484"/>
                    <a:pt x="1965170" y="332761"/>
                  </a:cubicBezTo>
                  <a:cubicBezTo>
                    <a:pt x="1978758" y="312038"/>
                    <a:pt x="1996084" y="294882"/>
                    <a:pt x="2017147" y="281293"/>
                  </a:cubicBezTo>
                  <a:cubicBezTo>
                    <a:pt x="2038210" y="267704"/>
                    <a:pt x="2061481" y="257512"/>
                    <a:pt x="2086961" y="250717"/>
                  </a:cubicBezTo>
                  <a:cubicBezTo>
                    <a:pt x="2112440" y="243923"/>
                    <a:pt x="2137410" y="240526"/>
                    <a:pt x="2161870" y="240526"/>
                  </a:cubicBezTo>
                  <a:close/>
                  <a:moveTo>
                    <a:pt x="228295" y="240526"/>
                  </a:moveTo>
                  <a:cubicBezTo>
                    <a:pt x="241884" y="240526"/>
                    <a:pt x="259890" y="242224"/>
                    <a:pt x="282312" y="245621"/>
                  </a:cubicBezTo>
                  <a:cubicBezTo>
                    <a:pt x="304733" y="249019"/>
                    <a:pt x="326646" y="254454"/>
                    <a:pt x="348048" y="261928"/>
                  </a:cubicBezTo>
                  <a:cubicBezTo>
                    <a:pt x="369451" y="269402"/>
                    <a:pt x="387966" y="279594"/>
                    <a:pt x="403593" y="292504"/>
                  </a:cubicBezTo>
                  <a:cubicBezTo>
                    <a:pt x="419221" y="305413"/>
                    <a:pt x="427034" y="321040"/>
                    <a:pt x="427034" y="339386"/>
                  </a:cubicBezTo>
                  <a:cubicBezTo>
                    <a:pt x="427034" y="355692"/>
                    <a:pt x="421259" y="369451"/>
                    <a:pt x="409708" y="380662"/>
                  </a:cubicBezTo>
                  <a:cubicBezTo>
                    <a:pt x="398158" y="391873"/>
                    <a:pt x="384569" y="397479"/>
                    <a:pt x="368941" y="397479"/>
                  </a:cubicBezTo>
                  <a:cubicBezTo>
                    <a:pt x="358750" y="397479"/>
                    <a:pt x="348218" y="395440"/>
                    <a:pt x="337347" y="391364"/>
                  </a:cubicBezTo>
                  <a:cubicBezTo>
                    <a:pt x="326476" y="387287"/>
                    <a:pt x="314925" y="382701"/>
                    <a:pt x="302695" y="377605"/>
                  </a:cubicBezTo>
                  <a:cubicBezTo>
                    <a:pt x="290465" y="372509"/>
                    <a:pt x="277555" y="367922"/>
                    <a:pt x="263966" y="363846"/>
                  </a:cubicBezTo>
                  <a:cubicBezTo>
                    <a:pt x="250377" y="359769"/>
                    <a:pt x="236109" y="357731"/>
                    <a:pt x="221161" y="357731"/>
                  </a:cubicBezTo>
                  <a:cubicBezTo>
                    <a:pt x="214367" y="357731"/>
                    <a:pt x="207402" y="358580"/>
                    <a:pt x="200268" y="360279"/>
                  </a:cubicBezTo>
                  <a:cubicBezTo>
                    <a:pt x="193134" y="361977"/>
                    <a:pt x="186849" y="364865"/>
                    <a:pt x="181413" y="368942"/>
                  </a:cubicBezTo>
                  <a:cubicBezTo>
                    <a:pt x="175978" y="372339"/>
                    <a:pt x="171561" y="376755"/>
                    <a:pt x="168164" y="382191"/>
                  </a:cubicBezTo>
                  <a:cubicBezTo>
                    <a:pt x="164767" y="387627"/>
                    <a:pt x="163068" y="394081"/>
                    <a:pt x="163068" y="401555"/>
                  </a:cubicBezTo>
                  <a:cubicBezTo>
                    <a:pt x="163068" y="412426"/>
                    <a:pt x="169863" y="421599"/>
                    <a:pt x="183452" y="429073"/>
                  </a:cubicBezTo>
                  <a:cubicBezTo>
                    <a:pt x="197041" y="436547"/>
                    <a:pt x="214197" y="444021"/>
                    <a:pt x="234920" y="451495"/>
                  </a:cubicBezTo>
                  <a:cubicBezTo>
                    <a:pt x="255643" y="458969"/>
                    <a:pt x="278065" y="467292"/>
                    <a:pt x="302185" y="476465"/>
                  </a:cubicBezTo>
                  <a:cubicBezTo>
                    <a:pt x="326306" y="485637"/>
                    <a:pt x="348728" y="497018"/>
                    <a:pt x="369451" y="510607"/>
                  </a:cubicBezTo>
                  <a:cubicBezTo>
                    <a:pt x="390174" y="524196"/>
                    <a:pt x="407330" y="541012"/>
                    <a:pt x="420919" y="561056"/>
                  </a:cubicBezTo>
                  <a:cubicBezTo>
                    <a:pt x="434508" y="581100"/>
                    <a:pt x="441303" y="605730"/>
                    <a:pt x="441303" y="634946"/>
                  </a:cubicBezTo>
                  <a:cubicBezTo>
                    <a:pt x="441303" y="664163"/>
                    <a:pt x="434508" y="689472"/>
                    <a:pt x="420919" y="710875"/>
                  </a:cubicBezTo>
                  <a:cubicBezTo>
                    <a:pt x="407330" y="732278"/>
                    <a:pt x="389835" y="750113"/>
                    <a:pt x="368432" y="764382"/>
                  </a:cubicBezTo>
                  <a:cubicBezTo>
                    <a:pt x="347029" y="778650"/>
                    <a:pt x="323079" y="789181"/>
                    <a:pt x="296580" y="795976"/>
                  </a:cubicBezTo>
                  <a:cubicBezTo>
                    <a:pt x="270081" y="802770"/>
                    <a:pt x="244262" y="806168"/>
                    <a:pt x="219123" y="806168"/>
                  </a:cubicBezTo>
                  <a:cubicBezTo>
                    <a:pt x="181753" y="806168"/>
                    <a:pt x="143364" y="799713"/>
                    <a:pt x="103956" y="786803"/>
                  </a:cubicBezTo>
                  <a:cubicBezTo>
                    <a:pt x="64548" y="773894"/>
                    <a:pt x="29896" y="757247"/>
                    <a:pt x="0" y="736864"/>
                  </a:cubicBezTo>
                  <a:lnTo>
                    <a:pt x="45863" y="623735"/>
                  </a:lnTo>
                  <a:cubicBezTo>
                    <a:pt x="56734" y="629850"/>
                    <a:pt x="69644" y="636305"/>
                    <a:pt x="84592" y="643100"/>
                  </a:cubicBezTo>
                  <a:cubicBezTo>
                    <a:pt x="99540" y="649894"/>
                    <a:pt x="114657" y="656179"/>
                    <a:pt x="129945" y="661954"/>
                  </a:cubicBezTo>
                  <a:cubicBezTo>
                    <a:pt x="145233" y="667730"/>
                    <a:pt x="160520" y="672486"/>
                    <a:pt x="175808" y="676223"/>
                  </a:cubicBezTo>
                  <a:cubicBezTo>
                    <a:pt x="191095" y="679960"/>
                    <a:pt x="204854" y="681828"/>
                    <a:pt x="217084" y="681828"/>
                  </a:cubicBezTo>
                  <a:cubicBezTo>
                    <a:pt x="224558" y="681828"/>
                    <a:pt x="232372" y="680979"/>
                    <a:pt x="240525" y="679280"/>
                  </a:cubicBezTo>
                  <a:cubicBezTo>
                    <a:pt x="248679" y="677582"/>
                    <a:pt x="256153" y="674694"/>
                    <a:pt x="262947" y="670617"/>
                  </a:cubicBezTo>
                  <a:cubicBezTo>
                    <a:pt x="269742" y="666541"/>
                    <a:pt x="275347" y="661445"/>
                    <a:pt x="279764" y="655330"/>
                  </a:cubicBezTo>
                  <a:cubicBezTo>
                    <a:pt x="284180" y="649215"/>
                    <a:pt x="286388" y="641741"/>
                    <a:pt x="286388" y="632908"/>
                  </a:cubicBezTo>
                  <a:cubicBezTo>
                    <a:pt x="286388" y="619319"/>
                    <a:pt x="279594" y="608278"/>
                    <a:pt x="266005" y="599785"/>
                  </a:cubicBezTo>
                  <a:cubicBezTo>
                    <a:pt x="252416" y="591292"/>
                    <a:pt x="235430" y="583478"/>
                    <a:pt x="215046" y="576344"/>
                  </a:cubicBezTo>
                  <a:cubicBezTo>
                    <a:pt x="194663" y="569210"/>
                    <a:pt x="172580" y="561736"/>
                    <a:pt x="148800" y="553922"/>
                  </a:cubicBezTo>
                  <a:cubicBezTo>
                    <a:pt x="125019" y="546108"/>
                    <a:pt x="102937" y="535916"/>
                    <a:pt x="82553" y="523347"/>
                  </a:cubicBezTo>
                  <a:cubicBezTo>
                    <a:pt x="62170" y="510777"/>
                    <a:pt x="45184" y="495150"/>
                    <a:pt x="31595" y="476465"/>
                  </a:cubicBezTo>
                  <a:cubicBezTo>
                    <a:pt x="18005" y="457780"/>
                    <a:pt x="11211" y="434169"/>
                    <a:pt x="11211" y="405632"/>
                  </a:cubicBezTo>
                  <a:cubicBezTo>
                    <a:pt x="11211" y="377775"/>
                    <a:pt x="18005" y="353484"/>
                    <a:pt x="31595" y="332761"/>
                  </a:cubicBezTo>
                  <a:cubicBezTo>
                    <a:pt x="45184" y="312038"/>
                    <a:pt x="62509" y="294882"/>
                    <a:pt x="83572" y="281293"/>
                  </a:cubicBezTo>
                  <a:cubicBezTo>
                    <a:pt x="104635" y="267704"/>
                    <a:pt x="127907" y="257512"/>
                    <a:pt x="153386" y="250717"/>
                  </a:cubicBezTo>
                  <a:cubicBezTo>
                    <a:pt x="178865" y="243923"/>
                    <a:pt x="203835" y="240526"/>
                    <a:pt x="228295" y="240526"/>
                  </a:cubicBezTo>
                  <a:close/>
                  <a:moveTo>
                    <a:pt x="2997280" y="66247"/>
                  </a:moveTo>
                  <a:lnTo>
                    <a:pt x="3153213" y="66247"/>
                  </a:lnTo>
                  <a:lnTo>
                    <a:pt x="3153213" y="541182"/>
                  </a:lnTo>
                  <a:cubicBezTo>
                    <a:pt x="3153213" y="548656"/>
                    <a:pt x="3150665" y="555790"/>
                    <a:pt x="3145569" y="562585"/>
                  </a:cubicBezTo>
                  <a:cubicBezTo>
                    <a:pt x="3140473" y="569379"/>
                    <a:pt x="3134019" y="575325"/>
                    <a:pt x="3126205" y="580420"/>
                  </a:cubicBezTo>
                  <a:cubicBezTo>
                    <a:pt x="3118391" y="585516"/>
                    <a:pt x="3109898" y="589593"/>
                    <a:pt x="3100726" y="592651"/>
                  </a:cubicBezTo>
                  <a:cubicBezTo>
                    <a:pt x="3091553" y="595708"/>
                    <a:pt x="3083230" y="597237"/>
                    <a:pt x="3075756" y="597237"/>
                  </a:cubicBezTo>
                  <a:cubicBezTo>
                    <a:pt x="3067603" y="597237"/>
                    <a:pt x="3058939" y="595708"/>
                    <a:pt x="3049767" y="592651"/>
                  </a:cubicBezTo>
                  <a:cubicBezTo>
                    <a:pt x="3040594" y="589593"/>
                    <a:pt x="3032101" y="585516"/>
                    <a:pt x="3024288" y="580420"/>
                  </a:cubicBezTo>
                  <a:cubicBezTo>
                    <a:pt x="3016474" y="575325"/>
                    <a:pt x="3010019" y="569379"/>
                    <a:pt x="3004923" y="562585"/>
                  </a:cubicBezTo>
                  <a:cubicBezTo>
                    <a:pt x="2999827" y="555790"/>
                    <a:pt x="2997280" y="548316"/>
                    <a:pt x="2997280" y="540163"/>
                  </a:cubicBezTo>
                  <a:lnTo>
                    <a:pt x="2997280" y="95803"/>
                  </a:lnTo>
                  <a:close/>
                  <a:moveTo>
                    <a:pt x="2516210" y="1019"/>
                  </a:moveTo>
                  <a:cubicBezTo>
                    <a:pt x="2537952" y="1019"/>
                    <a:pt x="2556297" y="8493"/>
                    <a:pt x="2571245" y="23441"/>
                  </a:cubicBezTo>
                  <a:cubicBezTo>
                    <a:pt x="2586193" y="38389"/>
                    <a:pt x="2593667" y="56734"/>
                    <a:pt x="2593667" y="78477"/>
                  </a:cubicBezTo>
                  <a:lnTo>
                    <a:pt x="2593667" y="294542"/>
                  </a:lnTo>
                  <a:cubicBezTo>
                    <a:pt x="2612692" y="277556"/>
                    <a:pt x="2634774" y="264476"/>
                    <a:pt x="2659913" y="255304"/>
                  </a:cubicBezTo>
                  <a:cubicBezTo>
                    <a:pt x="2685053" y="246131"/>
                    <a:pt x="2710533" y="241545"/>
                    <a:pt x="2736352" y="241545"/>
                  </a:cubicBezTo>
                  <a:cubicBezTo>
                    <a:pt x="2765568" y="241545"/>
                    <a:pt x="2792406" y="246471"/>
                    <a:pt x="2816866" y="256323"/>
                  </a:cubicBezTo>
                  <a:cubicBezTo>
                    <a:pt x="2841327" y="266175"/>
                    <a:pt x="2862390" y="279934"/>
                    <a:pt x="2880055" y="297599"/>
                  </a:cubicBezTo>
                  <a:cubicBezTo>
                    <a:pt x="2897721" y="315265"/>
                    <a:pt x="2911480" y="336328"/>
                    <a:pt x="2921332" y="360788"/>
                  </a:cubicBezTo>
                  <a:cubicBezTo>
                    <a:pt x="2931184" y="385248"/>
                    <a:pt x="2936110" y="412087"/>
                    <a:pt x="2936110" y="441303"/>
                  </a:cubicBezTo>
                  <a:lnTo>
                    <a:pt x="2936110" y="729730"/>
                  </a:lnTo>
                  <a:cubicBezTo>
                    <a:pt x="2936110" y="752151"/>
                    <a:pt x="2928296" y="771006"/>
                    <a:pt x="2912669" y="786294"/>
                  </a:cubicBezTo>
                  <a:cubicBezTo>
                    <a:pt x="2897042" y="801581"/>
                    <a:pt x="2878017" y="809225"/>
                    <a:pt x="2855595" y="809225"/>
                  </a:cubicBezTo>
                  <a:cubicBezTo>
                    <a:pt x="2833853" y="809225"/>
                    <a:pt x="2815677" y="801242"/>
                    <a:pt x="2801069" y="785275"/>
                  </a:cubicBezTo>
                  <a:cubicBezTo>
                    <a:pt x="2786461" y="769308"/>
                    <a:pt x="2779157" y="750793"/>
                    <a:pt x="2779157" y="729730"/>
                  </a:cubicBezTo>
                  <a:lnTo>
                    <a:pt x="2779157" y="466782"/>
                  </a:lnTo>
                  <a:cubicBezTo>
                    <a:pt x="2779157" y="453873"/>
                    <a:pt x="2776779" y="441813"/>
                    <a:pt x="2772023" y="430602"/>
                  </a:cubicBezTo>
                  <a:cubicBezTo>
                    <a:pt x="2767266" y="419391"/>
                    <a:pt x="2760642" y="409539"/>
                    <a:pt x="2752149" y="401046"/>
                  </a:cubicBezTo>
                  <a:cubicBezTo>
                    <a:pt x="2743656" y="392553"/>
                    <a:pt x="2733804" y="385758"/>
                    <a:pt x="2722593" y="380662"/>
                  </a:cubicBezTo>
                  <a:cubicBezTo>
                    <a:pt x="2711382" y="375566"/>
                    <a:pt x="2699322" y="373018"/>
                    <a:pt x="2686412" y="373018"/>
                  </a:cubicBezTo>
                  <a:cubicBezTo>
                    <a:pt x="2660593" y="373018"/>
                    <a:pt x="2638681" y="381851"/>
                    <a:pt x="2620675" y="399517"/>
                  </a:cubicBezTo>
                  <a:cubicBezTo>
                    <a:pt x="2602670" y="417183"/>
                    <a:pt x="2593667" y="438925"/>
                    <a:pt x="2593667" y="464744"/>
                  </a:cubicBezTo>
                  <a:lnTo>
                    <a:pt x="2593667" y="798014"/>
                  </a:lnTo>
                  <a:lnTo>
                    <a:pt x="2436714" y="798014"/>
                  </a:lnTo>
                  <a:lnTo>
                    <a:pt x="2436714" y="79496"/>
                  </a:lnTo>
                  <a:cubicBezTo>
                    <a:pt x="2436714" y="68625"/>
                    <a:pt x="2438922" y="58433"/>
                    <a:pt x="2443339" y="48921"/>
                  </a:cubicBezTo>
                  <a:cubicBezTo>
                    <a:pt x="2447755" y="39408"/>
                    <a:pt x="2453531" y="31085"/>
                    <a:pt x="2460665" y="23951"/>
                  </a:cubicBezTo>
                  <a:cubicBezTo>
                    <a:pt x="2467799" y="16817"/>
                    <a:pt x="2476122" y="11211"/>
                    <a:pt x="2485634" y="7134"/>
                  </a:cubicBezTo>
                  <a:cubicBezTo>
                    <a:pt x="2495147" y="3058"/>
                    <a:pt x="2505338" y="1019"/>
                    <a:pt x="2516210" y="1019"/>
                  </a:cubicBezTo>
                  <a:close/>
                  <a:moveTo>
                    <a:pt x="1200036" y="0"/>
                  </a:moveTo>
                  <a:cubicBezTo>
                    <a:pt x="1221778" y="0"/>
                    <a:pt x="1240123" y="7803"/>
                    <a:pt x="1255071" y="23409"/>
                  </a:cubicBezTo>
                  <a:cubicBezTo>
                    <a:pt x="1270019" y="39016"/>
                    <a:pt x="1277493" y="57339"/>
                    <a:pt x="1277493" y="78381"/>
                  </a:cubicBezTo>
                  <a:lnTo>
                    <a:pt x="1277493" y="795976"/>
                  </a:lnTo>
                  <a:lnTo>
                    <a:pt x="1120540" y="796995"/>
                  </a:lnTo>
                  <a:lnTo>
                    <a:pt x="1120540" y="78381"/>
                  </a:lnTo>
                  <a:cubicBezTo>
                    <a:pt x="1120540" y="55980"/>
                    <a:pt x="1128354" y="37317"/>
                    <a:pt x="1143981" y="22390"/>
                  </a:cubicBezTo>
                  <a:cubicBezTo>
                    <a:pt x="1159609" y="7464"/>
                    <a:pt x="1178293" y="0"/>
                    <a:pt x="1200036"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90" name="Google Shape;390;p67"/>
            <p:cNvSpPr/>
            <p:nvPr/>
          </p:nvSpPr>
          <p:spPr>
            <a:xfrm>
              <a:off x="6299796" y="1981201"/>
              <a:ext cx="222300" cy="222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grpSp>
        <p:nvGrpSpPr>
          <p:cNvPr id="391" name="Google Shape;391;p67"/>
          <p:cNvGrpSpPr/>
          <p:nvPr/>
        </p:nvGrpSpPr>
        <p:grpSpPr>
          <a:xfrm>
            <a:off x="8393642" y="4452978"/>
            <a:ext cx="566001" cy="566001"/>
            <a:chOff x="11160804" y="5906634"/>
            <a:chExt cx="816034" cy="816034"/>
          </a:xfrm>
        </p:grpSpPr>
        <p:sp>
          <p:nvSpPr>
            <p:cNvPr id="392" name="Google Shape;392;p67"/>
            <p:cNvSpPr/>
            <p:nvPr/>
          </p:nvSpPr>
          <p:spPr>
            <a:xfrm>
              <a:off x="11160804" y="5906634"/>
              <a:ext cx="816034" cy="816034"/>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93" name="Google Shape;393;p67"/>
            <p:cNvSpPr/>
            <p:nvPr/>
          </p:nvSpPr>
          <p:spPr>
            <a:xfrm>
              <a:off x="11335656" y="6081486"/>
              <a:ext cx="464400" cy="464400"/>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
        <p:nvSpPr>
          <p:cNvPr id="394" name="Google Shape;394;p67"/>
          <p:cNvSpPr txBox="1"/>
          <p:nvPr/>
        </p:nvSpPr>
        <p:spPr>
          <a:xfrm>
            <a:off x="8445948" y="4631410"/>
            <a:ext cx="459900" cy="207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fld id="{00000000-1234-1234-1234-123412341234}" type="slidenum">
              <a:rPr lang="en" sz="900" i="0">
                <a:solidFill>
                  <a:schemeClr val="lt1"/>
                </a:solidFill>
                <a:latin typeface="Quattrocento Sans"/>
                <a:ea typeface="Quattrocento Sans"/>
                <a:cs typeface="Quattrocento Sans"/>
                <a:sym typeface="Quattrocento Sans"/>
              </a:rPr>
              <a:t>‹#›</a:t>
            </a:fld>
            <a:endParaRPr sz="900" i="0">
              <a:solidFill>
                <a:schemeClr val="lt1"/>
              </a:solidFill>
              <a:latin typeface="Quattrocento Sans"/>
              <a:ea typeface="Quattrocento Sans"/>
              <a:cs typeface="Quattrocento Sans"/>
              <a:sym typeface="Quattrocento Sans"/>
            </a:endParaRPr>
          </a:p>
        </p:txBody>
      </p:sp>
      <p:sp>
        <p:nvSpPr>
          <p:cNvPr id="395" name="Google Shape;395;p67"/>
          <p:cNvSpPr txBox="1"/>
          <p:nvPr/>
        </p:nvSpPr>
        <p:spPr>
          <a:xfrm>
            <a:off x="6492404" y="4721919"/>
            <a:ext cx="1779900" cy="19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800">
                <a:solidFill>
                  <a:srgbClr val="BFBFBF"/>
                </a:solidFill>
                <a:latin typeface="Quattrocento Sans"/>
                <a:ea typeface="Quattrocento Sans"/>
                <a:cs typeface="Quattrocento Sans"/>
                <a:sym typeface="Quattrocento Sans"/>
              </a:rPr>
              <a:t>www.yourwebsite.com</a:t>
            </a:r>
            <a:endParaRPr sz="1100"/>
          </a:p>
        </p:txBody>
      </p:sp>
      <p:sp>
        <p:nvSpPr>
          <p:cNvPr id="396" name="Google Shape;396;p67"/>
          <p:cNvSpPr txBox="1"/>
          <p:nvPr/>
        </p:nvSpPr>
        <p:spPr>
          <a:xfrm>
            <a:off x="380265" y="4721919"/>
            <a:ext cx="1577700" cy="19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rgbClr val="BFBFBF"/>
                </a:solidFill>
                <a:latin typeface="Quattrocento Sans"/>
                <a:ea typeface="Quattrocento Sans"/>
                <a:cs typeface="Quattrocento Sans"/>
                <a:sym typeface="Quattrocento Sans"/>
              </a:rPr>
              <a:t>2018 ©Splash!</a:t>
            </a:r>
            <a:endParaRPr sz="1100"/>
          </a:p>
        </p:txBody>
      </p:sp>
      <p:sp>
        <p:nvSpPr>
          <p:cNvPr id="397" name="Google Shape;397;p67"/>
          <p:cNvSpPr/>
          <p:nvPr/>
        </p:nvSpPr>
        <p:spPr>
          <a:xfrm>
            <a:off x="1654585" y="4766430"/>
            <a:ext cx="4745100" cy="107100"/>
          </a:xfrm>
          <a:prstGeom prst="roundRect">
            <a:avLst>
              <a:gd name="adj" fmla="val 5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500"/>
                                  </p:stCondLst>
                                  <p:childTnLst>
                                    <p:set>
                                      <p:cBhvr>
                                        <p:cTn id="6" dur="1" fill="hold">
                                          <p:stCondLst>
                                            <p:cond delay="0"/>
                                          </p:stCondLst>
                                        </p:cTn>
                                        <p:tgtEl>
                                          <p:spTgt spid="385"/>
                                        </p:tgtEl>
                                        <p:attrNameLst>
                                          <p:attrName>style.visibility</p:attrName>
                                        </p:attrNameLst>
                                      </p:cBhvr>
                                      <p:to>
                                        <p:strVal val="visible"/>
                                      </p:to>
                                    </p:set>
                                    <p:anim calcmode="lin" valueType="num">
                                      <p:cBhvr additive="base">
                                        <p:cTn id="7" dur="750"/>
                                        <p:tgtEl>
                                          <p:spTgt spid="38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500"/>
                                  </p:stCondLst>
                                  <p:childTnLst>
                                    <p:set>
                                      <p:cBhvr>
                                        <p:cTn id="9" dur="1" fill="hold">
                                          <p:stCondLst>
                                            <p:cond delay="0"/>
                                          </p:stCondLst>
                                        </p:cTn>
                                        <p:tgtEl>
                                          <p:spTgt spid="384"/>
                                        </p:tgtEl>
                                        <p:attrNameLst>
                                          <p:attrName>style.visibility</p:attrName>
                                        </p:attrNameLst>
                                      </p:cBhvr>
                                      <p:to>
                                        <p:strVal val="visible"/>
                                      </p:to>
                                    </p:set>
                                    <p:anim calcmode="lin" valueType="num">
                                      <p:cBhvr additive="base">
                                        <p:cTn id="10" dur="750"/>
                                        <p:tgtEl>
                                          <p:spTgt spid="384"/>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500"/>
                                  </p:stCondLst>
                                  <p:childTnLst>
                                    <p:set>
                                      <p:cBhvr>
                                        <p:cTn id="12" dur="1" fill="hold">
                                          <p:stCondLst>
                                            <p:cond delay="0"/>
                                          </p:stCondLst>
                                        </p:cTn>
                                        <p:tgtEl>
                                          <p:spTgt spid="386"/>
                                        </p:tgtEl>
                                        <p:attrNameLst>
                                          <p:attrName>style.visibility</p:attrName>
                                        </p:attrNameLst>
                                      </p:cBhvr>
                                      <p:to>
                                        <p:strVal val="visible"/>
                                      </p:to>
                                    </p:set>
                                    <p:anim calcmode="lin" valueType="num">
                                      <p:cBhvr additive="base">
                                        <p:cTn id="13" dur="1250"/>
                                        <p:tgtEl>
                                          <p:spTgt spid="3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54_Title Slide">
  <p:cSld name="54_Title Slide">
    <p:spTree>
      <p:nvGrpSpPr>
        <p:cNvPr id="1" name="Shape 398"/>
        <p:cNvGrpSpPr/>
        <p:nvPr/>
      </p:nvGrpSpPr>
      <p:grpSpPr>
        <a:xfrm>
          <a:off x="0" y="0"/>
          <a:ext cx="0" cy="0"/>
          <a:chOff x="0" y="0"/>
          <a:chExt cx="0" cy="0"/>
        </a:xfrm>
      </p:grpSpPr>
      <p:sp>
        <p:nvSpPr>
          <p:cNvPr id="399" name="Google Shape;399;p68"/>
          <p:cNvSpPr/>
          <p:nvPr/>
        </p:nvSpPr>
        <p:spPr>
          <a:xfrm flipH="1">
            <a:off x="2656652" y="3227227"/>
            <a:ext cx="3830700" cy="1916400"/>
          </a:xfrm>
          <a:prstGeom prst="triangle">
            <a:avLst>
              <a:gd name="adj" fmla="val 50000"/>
            </a:avLst>
          </a:prstGeom>
          <a:solidFill>
            <a:srgbClr val="F5F8F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00" name="Google Shape;400;p68"/>
          <p:cNvSpPr/>
          <p:nvPr/>
        </p:nvSpPr>
        <p:spPr>
          <a:xfrm rot="10800000">
            <a:off x="2656652" y="-127"/>
            <a:ext cx="3830700" cy="1916400"/>
          </a:xfrm>
          <a:prstGeom prst="triangle">
            <a:avLst>
              <a:gd name="adj" fmla="val 50000"/>
            </a:avLst>
          </a:prstGeom>
          <a:solidFill>
            <a:srgbClr val="F5F8F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nvGrpSpPr>
          <p:cNvPr id="401" name="Google Shape;401;p68"/>
          <p:cNvGrpSpPr/>
          <p:nvPr/>
        </p:nvGrpSpPr>
        <p:grpSpPr>
          <a:xfrm>
            <a:off x="380200" y="277246"/>
            <a:ext cx="653957" cy="263438"/>
            <a:chOff x="2437417" y="1269591"/>
            <a:chExt cx="4084679" cy="1645458"/>
          </a:xfrm>
        </p:grpSpPr>
        <p:sp>
          <p:nvSpPr>
            <p:cNvPr id="402" name="Google Shape;402;p68"/>
            <p:cNvSpPr/>
            <p:nvPr/>
          </p:nvSpPr>
          <p:spPr>
            <a:xfrm>
              <a:off x="2437417" y="1269591"/>
              <a:ext cx="4047942" cy="1645458"/>
            </a:xfrm>
            <a:custGeom>
              <a:avLst/>
              <a:gdLst/>
              <a:ahLst/>
              <a:cxnLst/>
              <a:rect l="l" t="t" r="r" b="b"/>
              <a:pathLst>
                <a:path w="4047942" h="1645458" extrusionOk="0">
                  <a:moveTo>
                    <a:pt x="274248" y="0"/>
                  </a:moveTo>
                  <a:lnTo>
                    <a:pt x="3773694" y="0"/>
                  </a:lnTo>
                  <a:cubicBezTo>
                    <a:pt x="3925157" y="0"/>
                    <a:pt x="4047942" y="122785"/>
                    <a:pt x="4047942" y="274248"/>
                  </a:cubicBezTo>
                  <a:lnTo>
                    <a:pt x="4047942" y="642573"/>
                  </a:lnTo>
                  <a:lnTo>
                    <a:pt x="4013899" y="632005"/>
                  </a:lnTo>
                  <a:cubicBezTo>
                    <a:pt x="4001226" y="629412"/>
                    <a:pt x="3988104" y="628050"/>
                    <a:pt x="3974664" y="628050"/>
                  </a:cubicBezTo>
                  <a:cubicBezTo>
                    <a:pt x="3961224" y="628050"/>
                    <a:pt x="3948103" y="629412"/>
                    <a:pt x="3935429" y="632005"/>
                  </a:cubicBezTo>
                  <a:lnTo>
                    <a:pt x="3904390" y="641640"/>
                  </a:lnTo>
                  <a:lnTo>
                    <a:pt x="3904390" y="295678"/>
                  </a:lnTo>
                  <a:cubicBezTo>
                    <a:pt x="3904390" y="208003"/>
                    <a:pt x="3833316" y="136929"/>
                    <a:pt x="3745641" y="136929"/>
                  </a:cubicBezTo>
                  <a:lnTo>
                    <a:pt x="302300" y="136929"/>
                  </a:lnTo>
                  <a:cubicBezTo>
                    <a:pt x="214625" y="136929"/>
                    <a:pt x="143551" y="208003"/>
                    <a:pt x="143551" y="295678"/>
                  </a:cubicBezTo>
                  <a:lnTo>
                    <a:pt x="143551" y="1349780"/>
                  </a:lnTo>
                  <a:cubicBezTo>
                    <a:pt x="143551" y="1437455"/>
                    <a:pt x="214625" y="1508529"/>
                    <a:pt x="302300" y="1508529"/>
                  </a:cubicBezTo>
                  <a:lnTo>
                    <a:pt x="3745641" y="1508529"/>
                  </a:lnTo>
                  <a:cubicBezTo>
                    <a:pt x="3833316" y="1508529"/>
                    <a:pt x="3904390" y="1437455"/>
                    <a:pt x="3904390" y="1349780"/>
                  </a:cubicBezTo>
                  <a:lnTo>
                    <a:pt x="3904390" y="1003820"/>
                  </a:lnTo>
                  <a:lnTo>
                    <a:pt x="3935429" y="1013455"/>
                  </a:lnTo>
                  <a:cubicBezTo>
                    <a:pt x="3948103" y="1016048"/>
                    <a:pt x="3961224" y="1017410"/>
                    <a:pt x="3974664" y="1017410"/>
                  </a:cubicBezTo>
                  <a:cubicBezTo>
                    <a:pt x="3988104" y="1017410"/>
                    <a:pt x="4001226" y="1016048"/>
                    <a:pt x="4013899" y="1013455"/>
                  </a:cubicBezTo>
                  <a:lnTo>
                    <a:pt x="4047942" y="1002887"/>
                  </a:lnTo>
                  <a:lnTo>
                    <a:pt x="4047942" y="1371210"/>
                  </a:lnTo>
                  <a:cubicBezTo>
                    <a:pt x="4047942" y="1522673"/>
                    <a:pt x="3925157" y="1645458"/>
                    <a:pt x="3773694" y="1645458"/>
                  </a:cubicBezTo>
                  <a:lnTo>
                    <a:pt x="274248" y="1645458"/>
                  </a:lnTo>
                  <a:cubicBezTo>
                    <a:pt x="122785" y="1645458"/>
                    <a:pt x="0" y="1522673"/>
                    <a:pt x="0" y="1371210"/>
                  </a:cubicBezTo>
                  <a:lnTo>
                    <a:pt x="0" y="274248"/>
                  </a:lnTo>
                  <a:cubicBezTo>
                    <a:pt x="0" y="122785"/>
                    <a:pt x="122785" y="0"/>
                    <a:pt x="274248"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03" name="Google Shape;403;p68"/>
            <p:cNvSpPr/>
            <p:nvPr/>
          </p:nvSpPr>
          <p:spPr>
            <a:xfrm>
              <a:off x="2879176" y="1577127"/>
              <a:ext cx="3164424" cy="1030386"/>
            </a:xfrm>
            <a:custGeom>
              <a:avLst/>
              <a:gdLst/>
              <a:ahLst/>
              <a:cxnLst/>
              <a:rect l="l" t="t" r="r" b="b"/>
              <a:pathLst>
                <a:path w="3164424" h="1030386" extrusionOk="0">
                  <a:moveTo>
                    <a:pt x="3073718" y="635965"/>
                  </a:moveTo>
                  <a:cubicBezTo>
                    <a:pt x="3098857" y="635965"/>
                    <a:pt x="3120260" y="644459"/>
                    <a:pt x="3137926" y="661445"/>
                  </a:cubicBezTo>
                  <a:cubicBezTo>
                    <a:pt x="3155591" y="678431"/>
                    <a:pt x="3164424" y="699494"/>
                    <a:pt x="3164424" y="724634"/>
                  </a:cubicBezTo>
                  <a:cubicBezTo>
                    <a:pt x="3164424" y="749094"/>
                    <a:pt x="3155761" y="769987"/>
                    <a:pt x="3138435" y="787313"/>
                  </a:cubicBezTo>
                  <a:cubicBezTo>
                    <a:pt x="3121109" y="804639"/>
                    <a:pt x="3100216" y="813302"/>
                    <a:pt x="3075756" y="813302"/>
                  </a:cubicBezTo>
                  <a:cubicBezTo>
                    <a:pt x="3051296" y="813302"/>
                    <a:pt x="3030233" y="804809"/>
                    <a:pt x="3012567" y="787823"/>
                  </a:cubicBezTo>
                  <a:cubicBezTo>
                    <a:pt x="2994901" y="770836"/>
                    <a:pt x="2986069" y="750113"/>
                    <a:pt x="2986069" y="725653"/>
                  </a:cubicBezTo>
                  <a:cubicBezTo>
                    <a:pt x="2986069" y="701193"/>
                    <a:pt x="2994561" y="680130"/>
                    <a:pt x="3011548" y="662464"/>
                  </a:cubicBezTo>
                  <a:cubicBezTo>
                    <a:pt x="3028534" y="644798"/>
                    <a:pt x="3049258" y="635965"/>
                    <a:pt x="3073718" y="635965"/>
                  </a:cubicBezTo>
                  <a:close/>
                  <a:moveTo>
                    <a:pt x="769106" y="380153"/>
                  </a:moveTo>
                  <a:cubicBezTo>
                    <a:pt x="749402" y="380153"/>
                    <a:pt x="732415" y="384059"/>
                    <a:pt x="718147" y="391873"/>
                  </a:cubicBezTo>
                  <a:cubicBezTo>
                    <a:pt x="703879" y="399687"/>
                    <a:pt x="692158" y="409879"/>
                    <a:pt x="682985" y="422448"/>
                  </a:cubicBezTo>
                  <a:cubicBezTo>
                    <a:pt x="673813" y="435018"/>
                    <a:pt x="666849" y="449626"/>
                    <a:pt x="662092" y="466273"/>
                  </a:cubicBezTo>
                  <a:cubicBezTo>
                    <a:pt x="657336" y="482919"/>
                    <a:pt x="654958" y="499736"/>
                    <a:pt x="654958" y="516722"/>
                  </a:cubicBezTo>
                  <a:cubicBezTo>
                    <a:pt x="654958" y="535067"/>
                    <a:pt x="656827" y="553242"/>
                    <a:pt x="660564" y="571248"/>
                  </a:cubicBezTo>
                  <a:cubicBezTo>
                    <a:pt x="664300" y="589253"/>
                    <a:pt x="670416" y="605390"/>
                    <a:pt x="678909" y="619659"/>
                  </a:cubicBezTo>
                  <a:cubicBezTo>
                    <a:pt x="687402" y="633927"/>
                    <a:pt x="698783" y="645648"/>
                    <a:pt x="713051" y="654820"/>
                  </a:cubicBezTo>
                  <a:cubicBezTo>
                    <a:pt x="727320" y="663993"/>
                    <a:pt x="745325" y="668579"/>
                    <a:pt x="767067" y="668579"/>
                  </a:cubicBezTo>
                  <a:cubicBezTo>
                    <a:pt x="786092" y="668579"/>
                    <a:pt x="802908" y="664333"/>
                    <a:pt x="817517" y="655839"/>
                  </a:cubicBezTo>
                  <a:cubicBezTo>
                    <a:pt x="832125" y="647346"/>
                    <a:pt x="844185" y="636305"/>
                    <a:pt x="853697" y="622716"/>
                  </a:cubicBezTo>
                  <a:cubicBezTo>
                    <a:pt x="863210" y="609127"/>
                    <a:pt x="870344" y="593840"/>
                    <a:pt x="875100" y="576853"/>
                  </a:cubicBezTo>
                  <a:cubicBezTo>
                    <a:pt x="879856" y="559867"/>
                    <a:pt x="882234" y="542881"/>
                    <a:pt x="882234" y="525895"/>
                  </a:cubicBezTo>
                  <a:cubicBezTo>
                    <a:pt x="882234" y="508908"/>
                    <a:pt x="880026" y="491582"/>
                    <a:pt x="875609" y="473917"/>
                  </a:cubicBezTo>
                  <a:cubicBezTo>
                    <a:pt x="871193" y="456251"/>
                    <a:pt x="864399" y="440624"/>
                    <a:pt x="855226" y="427035"/>
                  </a:cubicBezTo>
                  <a:cubicBezTo>
                    <a:pt x="846053" y="413446"/>
                    <a:pt x="834333" y="402235"/>
                    <a:pt x="820064" y="393402"/>
                  </a:cubicBezTo>
                  <a:cubicBezTo>
                    <a:pt x="805796" y="384569"/>
                    <a:pt x="788810" y="380153"/>
                    <a:pt x="769106" y="380153"/>
                  </a:cubicBezTo>
                  <a:close/>
                  <a:moveTo>
                    <a:pt x="1609344" y="377095"/>
                  </a:moveTo>
                  <a:cubicBezTo>
                    <a:pt x="1588961" y="377095"/>
                    <a:pt x="1571465" y="381511"/>
                    <a:pt x="1556857" y="390344"/>
                  </a:cubicBezTo>
                  <a:cubicBezTo>
                    <a:pt x="1542248" y="399177"/>
                    <a:pt x="1530188" y="410728"/>
                    <a:pt x="1520676" y="424996"/>
                  </a:cubicBezTo>
                  <a:cubicBezTo>
                    <a:pt x="1511164" y="439265"/>
                    <a:pt x="1504199" y="455232"/>
                    <a:pt x="1499783" y="472898"/>
                  </a:cubicBezTo>
                  <a:cubicBezTo>
                    <a:pt x="1495366" y="490563"/>
                    <a:pt x="1493158" y="507889"/>
                    <a:pt x="1493158" y="524875"/>
                  </a:cubicBezTo>
                  <a:cubicBezTo>
                    <a:pt x="1493158" y="542541"/>
                    <a:pt x="1495366" y="560207"/>
                    <a:pt x="1499783" y="577873"/>
                  </a:cubicBezTo>
                  <a:cubicBezTo>
                    <a:pt x="1504199" y="595538"/>
                    <a:pt x="1510994" y="611505"/>
                    <a:pt x="1520166" y="625774"/>
                  </a:cubicBezTo>
                  <a:cubicBezTo>
                    <a:pt x="1529339" y="640042"/>
                    <a:pt x="1541059" y="651593"/>
                    <a:pt x="1555328" y="660426"/>
                  </a:cubicBezTo>
                  <a:cubicBezTo>
                    <a:pt x="1569596" y="669259"/>
                    <a:pt x="1586922" y="673675"/>
                    <a:pt x="1607306" y="673675"/>
                  </a:cubicBezTo>
                  <a:cubicBezTo>
                    <a:pt x="1628369" y="673675"/>
                    <a:pt x="1646204" y="669089"/>
                    <a:pt x="1660812" y="659916"/>
                  </a:cubicBezTo>
                  <a:cubicBezTo>
                    <a:pt x="1675421" y="650744"/>
                    <a:pt x="1687311" y="638853"/>
                    <a:pt x="1696483" y="624245"/>
                  </a:cubicBezTo>
                  <a:cubicBezTo>
                    <a:pt x="1705656" y="609637"/>
                    <a:pt x="1712111" y="593330"/>
                    <a:pt x="1715848" y="575325"/>
                  </a:cubicBezTo>
                  <a:cubicBezTo>
                    <a:pt x="1719585" y="557319"/>
                    <a:pt x="1721453" y="539144"/>
                    <a:pt x="1721453" y="520799"/>
                  </a:cubicBezTo>
                  <a:cubicBezTo>
                    <a:pt x="1721453" y="503133"/>
                    <a:pt x="1719415" y="485807"/>
                    <a:pt x="1715338" y="468821"/>
                  </a:cubicBezTo>
                  <a:cubicBezTo>
                    <a:pt x="1711261" y="451835"/>
                    <a:pt x="1704807" y="436547"/>
                    <a:pt x="1695974" y="422958"/>
                  </a:cubicBezTo>
                  <a:cubicBezTo>
                    <a:pt x="1687141" y="409369"/>
                    <a:pt x="1675590" y="398328"/>
                    <a:pt x="1661322" y="389835"/>
                  </a:cubicBezTo>
                  <a:cubicBezTo>
                    <a:pt x="1647053" y="381342"/>
                    <a:pt x="1629728" y="377095"/>
                    <a:pt x="1609344" y="377095"/>
                  </a:cubicBezTo>
                  <a:close/>
                  <a:moveTo>
                    <a:pt x="1800439" y="249826"/>
                  </a:moveTo>
                  <a:cubicBezTo>
                    <a:pt x="1806215" y="249741"/>
                    <a:pt x="1811820" y="250038"/>
                    <a:pt x="1817256" y="250717"/>
                  </a:cubicBezTo>
                  <a:cubicBezTo>
                    <a:pt x="1835601" y="252076"/>
                    <a:pt x="1849360" y="259210"/>
                    <a:pt x="1858532" y="272120"/>
                  </a:cubicBezTo>
                  <a:cubicBezTo>
                    <a:pt x="1867705" y="285030"/>
                    <a:pt x="1872291" y="300317"/>
                    <a:pt x="1872291" y="317983"/>
                  </a:cubicBezTo>
                  <a:lnTo>
                    <a:pt x="1872291" y="799034"/>
                  </a:lnTo>
                  <a:lnTo>
                    <a:pt x="1730626" y="799034"/>
                  </a:lnTo>
                  <a:cubicBezTo>
                    <a:pt x="1730626" y="794957"/>
                    <a:pt x="1730456" y="789181"/>
                    <a:pt x="1730116" y="781708"/>
                  </a:cubicBezTo>
                  <a:cubicBezTo>
                    <a:pt x="1729776" y="774234"/>
                    <a:pt x="1729607" y="766760"/>
                    <a:pt x="1729607" y="759286"/>
                  </a:cubicBezTo>
                  <a:cubicBezTo>
                    <a:pt x="1729607" y="751812"/>
                    <a:pt x="1729776" y="745187"/>
                    <a:pt x="1730116" y="739412"/>
                  </a:cubicBezTo>
                  <a:cubicBezTo>
                    <a:pt x="1730456" y="733636"/>
                    <a:pt x="1730626" y="730749"/>
                    <a:pt x="1730626" y="730749"/>
                  </a:cubicBezTo>
                  <a:cubicBezTo>
                    <a:pt x="1714998" y="756568"/>
                    <a:pt x="1694955" y="775592"/>
                    <a:pt x="1670495" y="787823"/>
                  </a:cubicBezTo>
                  <a:cubicBezTo>
                    <a:pt x="1646034" y="800053"/>
                    <a:pt x="1619196" y="806168"/>
                    <a:pt x="1589980" y="806168"/>
                  </a:cubicBezTo>
                  <a:cubicBezTo>
                    <a:pt x="1551251" y="806168"/>
                    <a:pt x="1516090" y="798524"/>
                    <a:pt x="1484495" y="783236"/>
                  </a:cubicBezTo>
                  <a:cubicBezTo>
                    <a:pt x="1452901" y="767949"/>
                    <a:pt x="1426062" y="747395"/>
                    <a:pt x="1403980" y="721576"/>
                  </a:cubicBezTo>
                  <a:cubicBezTo>
                    <a:pt x="1381898" y="695757"/>
                    <a:pt x="1364912" y="666031"/>
                    <a:pt x="1353022" y="632398"/>
                  </a:cubicBezTo>
                  <a:cubicBezTo>
                    <a:pt x="1341131" y="598766"/>
                    <a:pt x="1335186" y="563264"/>
                    <a:pt x="1335186" y="525895"/>
                  </a:cubicBezTo>
                  <a:cubicBezTo>
                    <a:pt x="1335186" y="497358"/>
                    <a:pt x="1339093" y="469161"/>
                    <a:pt x="1346907" y="441303"/>
                  </a:cubicBezTo>
                  <a:cubicBezTo>
                    <a:pt x="1354720" y="413446"/>
                    <a:pt x="1365931" y="388136"/>
                    <a:pt x="1380539" y="365375"/>
                  </a:cubicBezTo>
                  <a:cubicBezTo>
                    <a:pt x="1395147" y="342613"/>
                    <a:pt x="1412983" y="322909"/>
                    <a:pt x="1434046" y="306262"/>
                  </a:cubicBezTo>
                  <a:cubicBezTo>
                    <a:pt x="1455109" y="289616"/>
                    <a:pt x="1479229" y="277556"/>
                    <a:pt x="1506407" y="270082"/>
                  </a:cubicBezTo>
                  <a:cubicBezTo>
                    <a:pt x="1530868" y="263967"/>
                    <a:pt x="1555498" y="262438"/>
                    <a:pt x="1580298" y="265495"/>
                  </a:cubicBezTo>
                  <a:cubicBezTo>
                    <a:pt x="1605097" y="268553"/>
                    <a:pt x="1627180" y="273139"/>
                    <a:pt x="1646544" y="279254"/>
                  </a:cubicBezTo>
                  <a:cubicBezTo>
                    <a:pt x="1665908" y="285369"/>
                    <a:pt x="1681705" y="291654"/>
                    <a:pt x="1693936" y="298109"/>
                  </a:cubicBezTo>
                  <a:cubicBezTo>
                    <a:pt x="1706166" y="304564"/>
                    <a:pt x="1712281" y="307791"/>
                    <a:pt x="1712281" y="307791"/>
                  </a:cubicBezTo>
                  <a:cubicBezTo>
                    <a:pt x="1712281" y="307791"/>
                    <a:pt x="1714149" y="303035"/>
                    <a:pt x="1717886" y="293523"/>
                  </a:cubicBezTo>
                  <a:cubicBezTo>
                    <a:pt x="1721623" y="284010"/>
                    <a:pt x="1730286" y="275178"/>
                    <a:pt x="1743875" y="267024"/>
                  </a:cubicBezTo>
                  <a:cubicBezTo>
                    <a:pt x="1757464" y="258191"/>
                    <a:pt x="1770374" y="252926"/>
                    <a:pt x="1782604" y="251227"/>
                  </a:cubicBezTo>
                  <a:cubicBezTo>
                    <a:pt x="1788719" y="250378"/>
                    <a:pt x="1794664" y="249911"/>
                    <a:pt x="1800439" y="249826"/>
                  </a:cubicBezTo>
                  <a:close/>
                  <a:moveTo>
                    <a:pt x="579539" y="241545"/>
                  </a:moveTo>
                  <a:cubicBezTo>
                    <a:pt x="601961" y="241545"/>
                    <a:pt x="617758" y="249358"/>
                    <a:pt x="626931" y="264986"/>
                  </a:cubicBezTo>
                  <a:cubicBezTo>
                    <a:pt x="636103" y="280613"/>
                    <a:pt x="641709" y="297599"/>
                    <a:pt x="643747" y="315945"/>
                  </a:cubicBezTo>
                  <a:cubicBezTo>
                    <a:pt x="661413" y="292164"/>
                    <a:pt x="683155" y="274158"/>
                    <a:pt x="708974" y="261928"/>
                  </a:cubicBezTo>
                  <a:cubicBezTo>
                    <a:pt x="734794" y="249698"/>
                    <a:pt x="762311" y="243583"/>
                    <a:pt x="791528" y="243583"/>
                  </a:cubicBezTo>
                  <a:cubicBezTo>
                    <a:pt x="829577" y="243583"/>
                    <a:pt x="863889" y="251737"/>
                    <a:pt x="894464" y="268043"/>
                  </a:cubicBezTo>
                  <a:cubicBezTo>
                    <a:pt x="925039" y="284350"/>
                    <a:pt x="951028" y="305923"/>
                    <a:pt x="972431" y="332761"/>
                  </a:cubicBezTo>
                  <a:cubicBezTo>
                    <a:pt x="993834" y="359599"/>
                    <a:pt x="1010310" y="390005"/>
                    <a:pt x="1021861" y="423977"/>
                  </a:cubicBezTo>
                  <a:cubicBezTo>
                    <a:pt x="1033412" y="457950"/>
                    <a:pt x="1039187" y="492602"/>
                    <a:pt x="1039187" y="527933"/>
                  </a:cubicBezTo>
                  <a:cubicBezTo>
                    <a:pt x="1039187" y="564623"/>
                    <a:pt x="1033242" y="599785"/>
                    <a:pt x="1021351" y="633418"/>
                  </a:cubicBezTo>
                  <a:cubicBezTo>
                    <a:pt x="1009461" y="667050"/>
                    <a:pt x="992645" y="696776"/>
                    <a:pt x="970902" y="722595"/>
                  </a:cubicBezTo>
                  <a:cubicBezTo>
                    <a:pt x="949160" y="748415"/>
                    <a:pt x="922661" y="769138"/>
                    <a:pt x="891407" y="784765"/>
                  </a:cubicBezTo>
                  <a:cubicBezTo>
                    <a:pt x="860152" y="800392"/>
                    <a:pt x="825160" y="808206"/>
                    <a:pt x="786432" y="808206"/>
                  </a:cubicBezTo>
                  <a:cubicBezTo>
                    <a:pt x="736152" y="808206"/>
                    <a:pt x="693687" y="790880"/>
                    <a:pt x="659035" y="756228"/>
                  </a:cubicBezTo>
                  <a:lnTo>
                    <a:pt x="659035" y="1030386"/>
                  </a:lnTo>
                  <a:lnTo>
                    <a:pt x="503101" y="1030386"/>
                  </a:lnTo>
                  <a:lnTo>
                    <a:pt x="503101" y="322060"/>
                  </a:lnTo>
                  <a:cubicBezTo>
                    <a:pt x="503101" y="298279"/>
                    <a:pt x="509896" y="278915"/>
                    <a:pt x="523485" y="263967"/>
                  </a:cubicBezTo>
                  <a:cubicBezTo>
                    <a:pt x="537074" y="249019"/>
                    <a:pt x="555758" y="241545"/>
                    <a:pt x="579539" y="241545"/>
                  </a:cubicBezTo>
                  <a:close/>
                  <a:moveTo>
                    <a:pt x="2161870" y="240526"/>
                  </a:moveTo>
                  <a:cubicBezTo>
                    <a:pt x="2175459" y="240526"/>
                    <a:pt x="2193465" y="242224"/>
                    <a:pt x="2215886" y="245621"/>
                  </a:cubicBezTo>
                  <a:cubicBezTo>
                    <a:pt x="2238308" y="249019"/>
                    <a:pt x="2260221" y="254454"/>
                    <a:pt x="2281623" y="261928"/>
                  </a:cubicBezTo>
                  <a:cubicBezTo>
                    <a:pt x="2303026" y="269402"/>
                    <a:pt x="2321541" y="279594"/>
                    <a:pt x="2337168" y="292504"/>
                  </a:cubicBezTo>
                  <a:cubicBezTo>
                    <a:pt x="2352795" y="305413"/>
                    <a:pt x="2360609" y="321040"/>
                    <a:pt x="2360609" y="339386"/>
                  </a:cubicBezTo>
                  <a:cubicBezTo>
                    <a:pt x="2360609" y="355692"/>
                    <a:pt x="2354834" y="369451"/>
                    <a:pt x="2343283" y="380662"/>
                  </a:cubicBezTo>
                  <a:cubicBezTo>
                    <a:pt x="2331733" y="391873"/>
                    <a:pt x="2318144" y="397479"/>
                    <a:pt x="2302516" y="397479"/>
                  </a:cubicBezTo>
                  <a:cubicBezTo>
                    <a:pt x="2292325" y="397479"/>
                    <a:pt x="2281793" y="395440"/>
                    <a:pt x="2270922" y="391364"/>
                  </a:cubicBezTo>
                  <a:cubicBezTo>
                    <a:pt x="2260051" y="387287"/>
                    <a:pt x="2248500" y="382701"/>
                    <a:pt x="2236270" y="377605"/>
                  </a:cubicBezTo>
                  <a:cubicBezTo>
                    <a:pt x="2224040" y="372509"/>
                    <a:pt x="2211130" y="367922"/>
                    <a:pt x="2197541" y="363846"/>
                  </a:cubicBezTo>
                  <a:cubicBezTo>
                    <a:pt x="2183952" y="359769"/>
                    <a:pt x="2169684" y="357731"/>
                    <a:pt x="2154736" y="357731"/>
                  </a:cubicBezTo>
                  <a:cubicBezTo>
                    <a:pt x="2147941" y="357731"/>
                    <a:pt x="2140977" y="358580"/>
                    <a:pt x="2133843" y="360279"/>
                  </a:cubicBezTo>
                  <a:cubicBezTo>
                    <a:pt x="2126709" y="361977"/>
                    <a:pt x="2120424" y="364865"/>
                    <a:pt x="2114988" y="368942"/>
                  </a:cubicBezTo>
                  <a:cubicBezTo>
                    <a:pt x="2109553" y="372339"/>
                    <a:pt x="2105136" y="376755"/>
                    <a:pt x="2101739" y="382191"/>
                  </a:cubicBezTo>
                  <a:cubicBezTo>
                    <a:pt x="2098342" y="387627"/>
                    <a:pt x="2096643" y="394081"/>
                    <a:pt x="2096643" y="401555"/>
                  </a:cubicBezTo>
                  <a:cubicBezTo>
                    <a:pt x="2096643" y="412426"/>
                    <a:pt x="2103438" y="421599"/>
                    <a:pt x="2117026" y="429073"/>
                  </a:cubicBezTo>
                  <a:cubicBezTo>
                    <a:pt x="2130615" y="436547"/>
                    <a:pt x="2147772" y="444021"/>
                    <a:pt x="2168495" y="451495"/>
                  </a:cubicBezTo>
                  <a:cubicBezTo>
                    <a:pt x="2189218" y="458969"/>
                    <a:pt x="2211640" y="467292"/>
                    <a:pt x="2235760" y="476465"/>
                  </a:cubicBezTo>
                  <a:cubicBezTo>
                    <a:pt x="2259881" y="485637"/>
                    <a:pt x="2282303" y="497018"/>
                    <a:pt x="2303026" y="510607"/>
                  </a:cubicBezTo>
                  <a:cubicBezTo>
                    <a:pt x="2323749" y="524196"/>
                    <a:pt x="2340905" y="541012"/>
                    <a:pt x="2354494" y="561056"/>
                  </a:cubicBezTo>
                  <a:cubicBezTo>
                    <a:pt x="2368083" y="581100"/>
                    <a:pt x="2374878" y="605730"/>
                    <a:pt x="2374878" y="634946"/>
                  </a:cubicBezTo>
                  <a:cubicBezTo>
                    <a:pt x="2374878" y="664163"/>
                    <a:pt x="2368083" y="689472"/>
                    <a:pt x="2354494" y="710875"/>
                  </a:cubicBezTo>
                  <a:cubicBezTo>
                    <a:pt x="2340905" y="732278"/>
                    <a:pt x="2323409" y="750113"/>
                    <a:pt x="2302007" y="764382"/>
                  </a:cubicBezTo>
                  <a:cubicBezTo>
                    <a:pt x="2280604" y="778650"/>
                    <a:pt x="2256653" y="789181"/>
                    <a:pt x="2230155" y="795976"/>
                  </a:cubicBezTo>
                  <a:cubicBezTo>
                    <a:pt x="2203656" y="802770"/>
                    <a:pt x="2177837" y="806168"/>
                    <a:pt x="2152698" y="806168"/>
                  </a:cubicBezTo>
                  <a:cubicBezTo>
                    <a:pt x="2115328" y="806168"/>
                    <a:pt x="2076939" y="799713"/>
                    <a:pt x="2037531" y="786803"/>
                  </a:cubicBezTo>
                  <a:cubicBezTo>
                    <a:pt x="1998123" y="773894"/>
                    <a:pt x="1963471" y="757247"/>
                    <a:pt x="1933575" y="736864"/>
                  </a:cubicBezTo>
                  <a:lnTo>
                    <a:pt x="1979438" y="623735"/>
                  </a:lnTo>
                  <a:cubicBezTo>
                    <a:pt x="1990309" y="629850"/>
                    <a:pt x="2003219" y="636305"/>
                    <a:pt x="2018167" y="643100"/>
                  </a:cubicBezTo>
                  <a:cubicBezTo>
                    <a:pt x="2033114" y="649894"/>
                    <a:pt x="2048232" y="656179"/>
                    <a:pt x="2063520" y="661954"/>
                  </a:cubicBezTo>
                  <a:cubicBezTo>
                    <a:pt x="2078807" y="667730"/>
                    <a:pt x="2094095" y="672486"/>
                    <a:pt x="2109383" y="676223"/>
                  </a:cubicBezTo>
                  <a:cubicBezTo>
                    <a:pt x="2124670" y="679960"/>
                    <a:pt x="2138429" y="681828"/>
                    <a:pt x="2150659" y="681828"/>
                  </a:cubicBezTo>
                  <a:cubicBezTo>
                    <a:pt x="2158133" y="681828"/>
                    <a:pt x="2165947" y="680979"/>
                    <a:pt x="2174100" y="679280"/>
                  </a:cubicBezTo>
                  <a:cubicBezTo>
                    <a:pt x="2182254" y="677582"/>
                    <a:pt x="2189728" y="674694"/>
                    <a:pt x="2196522" y="670617"/>
                  </a:cubicBezTo>
                  <a:cubicBezTo>
                    <a:pt x="2203317" y="666541"/>
                    <a:pt x="2208922" y="661445"/>
                    <a:pt x="2213338" y="655330"/>
                  </a:cubicBezTo>
                  <a:cubicBezTo>
                    <a:pt x="2217755" y="649215"/>
                    <a:pt x="2219963" y="641741"/>
                    <a:pt x="2219963" y="632908"/>
                  </a:cubicBezTo>
                  <a:cubicBezTo>
                    <a:pt x="2219963" y="619319"/>
                    <a:pt x="2213169" y="608278"/>
                    <a:pt x="2199580" y="599785"/>
                  </a:cubicBezTo>
                  <a:cubicBezTo>
                    <a:pt x="2185991" y="591292"/>
                    <a:pt x="2169004" y="583478"/>
                    <a:pt x="2148621" y="576344"/>
                  </a:cubicBezTo>
                  <a:cubicBezTo>
                    <a:pt x="2128237" y="569210"/>
                    <a:pt x="2106155" y="561736"/>
                    <a:pt x="2082375" y="553922"/>
                  </a:cubicBezTo>
                  <a:cubicBezTo>
                    <a:pt x="2058594" y="546108"/>
                    <a:pt x="2036512" y="535916"/>
                    <a:pt x="2016128" y="523347"/>
                  </a:cubicBezTo>
                  <a:cubicBezTo>
                    <a:pt x="1995745" y="510777"/>
                    <a:pt x="1978758" y="495150"/>
                    <a:pt x="1965170" y="476465"/>
                  </a:cubicBezTo>
                  <a:cubicBezTo>
                    <a:pt x="1951580" y="457780"/>
                    <a:pt x="1944786" y="434169"/>
                    <a:pt x="1944786" y="405632"/>
                  </a:cubicBezTo>
                  <a:cubicBezTo>
                    <a:pt x="1944786" y="377775"/>
                    <a:pt x="1951580" y="353484"/>
                    <a:pt x="1965170" y="332761"/>
                  </a:cubicBezTo>
                  <a:cubicBezTo>
                    <a:pt x="1978758" y="312038"/>
                    <a:pt x="1996084" y="294882"/>
                    <a:pt x="2017147" y="281293"/>
                  </a:cubicBezTo>
                  <a:cubicBezTo>
                    <a:pt x="2038210" y="267704"/>
                    <a:pt x="2061481" y="257512"/>
                    <a:pt x="2086961" y="250717"/>
                  </a:cubicBezTo>
                  <a:cubicBezTo>
                    <a:pt x="2112440" y="243923"/>
                    <a:pt x="2137410" y="240526"/>
                    <a:pt x="2161870" y="240526"/>
                  </a:cubicBezTo>
                  <a:close/>
                  <a:moveTo>
                    <a:pt x="228295" y="240526"/>
                  </a:moveTo>
                  <a:cubicBezTo>
                    <a:pt x="241884" y="240526"/>
                    <a:pt x="259890" y="242224"/>
                    <a:pt x="282312" y="245621"/>
                  </a:cubicBezTo>
                  <a:cubicBezTo>
                    <a:pt x="304733" y="249019"/>
                    <a:pt x="326646" y="254454"/>
                    <a:pt x="348048" y="261928"/>
                  </a:cubicBezTo>
                  <a:cubicBezTo>
                    <a:pt x="369451" y="269402"/>
                    <a:pt x="387966" y="279594"/>
                    <a:pt x="403593" y="292504"/>
                  </a:cubicBezTo>
                  <a:cubicBezTo>
                    <a:pt x="419221" y="305413"/>
                    <a:pt x="427034" y="321040"/>
                    <a:pt x="427034" y="339386"/>
                  </a:cubicBezTo>
                  <a:cubicBezTo>
                    <a:pt x="427034" y="355692"/>
                    <a:pt x="421259" y="369451"/>
                    <a:pt x="409708" y="380662"/>
                  </a:cubicBezTo>
                  <a:cubicBezTo>
                    <a:pt x="398158" y="391873"/>
                    <a:pt x="384569" y="397479"/>
                    <a:pt x="368941" y="397479"/>
                  </a:cubicBezTo>
                  <a:cubicBezTo>
                    <a:pt x="358750" y="397479"/>
                    <a:pt x="348218" y="395440"/>
                    <a:pt x="337347" y="391364"/>
                  </a:cubicBezTo>
                  <a:cubicBezTo>
                    <a:pt x="326476" y="387287"/>
                    <a:pt x="314925" y="382701"/>
                    <a:pt x="302695" y="377605"/>
                  </a:cubicBezTo>
                  <a:cubicBezTo>
                    <a:pt x="290465" y="372509"/>
                    <a:pt x="277555" y="367922"/>
                    <a:pt x="263966" y="363846"/>
                  </a:cubicBezTo>
                  <a:cubicBezTo>
                    <a:pt x="250377" y="359769"/>
                    <a:pt x="236109" y="357731"/>
                    <a:pt x="221161" y="357731"/>
                  </a:cubicBezTo>
                  <a:cubicBezTo>
                    <a:pt x="214367" y="357731"/>
                    <a:pt x="207402" y="358580"/>
                    <a:pt x="200268" y="360279"/>
                  </a:cubicBezTo>
                  <a:cubicBezTo>
                    <a:pt x="193134" y="361977"/>
                    <a:pt x="186849" y="364865"/>
                    <a:pt x="181413" y="368942"/>
                  </a:cubicBezTo>
                  <a:cubicBezTo>
                    <a:pt x="175978" y="372339"/>
                    <a:pt x="171561" y="376755"/>
                    <a:pt x="168164" y="382191"/>
                  </a:cubicBezTo>
                  <a:cubicBezTo>
                    <a:pt x="164767" y="387627"/>
                    <a:pt x="163068" y="394081"/>
                    <a:pt x="163068" y="401555"/>
                  </a:cubicBezTo>
                  <a:cubicBezTo>
                    <a:pt x="163068" y="412426"/>
                    <a:pt x="169863" y="421599"/>
                    <a:pt x="183452" y="429073"/>
                  </a:cubicBezTo>
                  <a:cubicBezTo>
                    <a:pt x="197041" y="436547"/>
                    <a:pt x="214197" y="444021"/>
                    <a:pt x="234920" y="451495"/>
                  </a:cubicBezTo>
                  <a:cubicBezTo>
                    <a:pt x="255643" y="458969"/>
                    <a:pt x="278065" y="467292"/>
                    <a:pt x="302185" y="476465"/>
                  </a:cubicBezTo>
                  <a:cubicBezTo>
                    <a:pt x="326306" y="485637"/>
                    <a:pt x="348728" y="497018"/>
                    <a:pt x="369451" y="510607"/>
                  </a:cubicBezTo>
                  <a:cubicBezTo>
                    <a:pt x="390174" y="524196"/>
                    <a:pt x="407330" y="541012"/>
                    <a:pt x="420919" y="561056"/>
                  </a:cubicBezTo>
                  <a:cubicBezTo>
                    <a:pt x="434508" y="581100"/>
                    <a:pt x="441303" y="605730"/>
                    <a:pt x="441303" y="634946"/>
                  </a:cubicBezTo>
                  <a:cubicBezTo>
                    <a:pt x="441303" y="664163"/>
                    <a:pt x="434508" y="689472"/>
                    <a:pt x="420919" y="710875"/>
                  </a:cubicBezTo>
                  <a:cubicBezTo>
                    <a:pt x="407330" y="732278"/>
                    <a:pt x="389835" y="750113"/>
                    <a:pt x="368432" y="764382"/>
                  </a:cubicBezTo>
                  <a:cubicBezTo>
                    <a:pt x="347029" y="778650"/>
                    <a:pt x="323079" y="789181"/>
                    <a:pt x="296580" y="795976"/>
                  </a:cubicBezTo>
                  <a:cubicBezTo>
                    <a:pt x="270081" y="802770"/>
                    <a:pt x="244262" y="806168"/>
                    <a:pt x="219123" y="806168"/>
                  </a:cubicBezTo>
                  <a:cubicBezTo>
                    <a:pt x="181753" y="806168"/>
                    <a:pt x="143364" y="799713"/>
                    <a:pt x="103956" y="786803"/>
                  </a:cubicBezTo>
                  <a:cubicBezTo>
                    <a:pt x="64548" y="773894"/>
                    <a:pt x="29896" y="757247"/>
                    <a:pt x="0" y="736864"/>
                  </a:cubicBezTo>
                  <a:lnTo>
                    <a:pt x="45863" y="623735"/>
                  </a:lnTo>
                  <a:cubicBezTo>
                    <a:pt x="56734" y="629850"/>
                    <a:pt x="69644" y="636305"/>
                    <a:pt x="84592" y="643100"/>
                  </a:cubicBezTo>
                  <a:cubicBezTo>
                    <a:pt x="99540" y="649894"/>
                    <a:pt x="114657" y="656179"/>
                    <a:pt x="129945" y="661954"/>
                  </a:cubicBezTo>
                  <a:cubicBezTo>
                    <a:pt x="145233" y="667730"/>
                    <a:pt x="160520" y="672486"/>
                    <a:pt x="175808" y="676223"/>
                  </a:cubicBezTo>
                  <a:cubicBezTo>
                    <a:pt x="191095" y="679960"/>
                    <a:pt x="204854" y="681828"/>
                    <a:pt x="217084" y="681828"/>
                  </a:cubicBezTo>
                  <a:cubicBezTo>
                    <a:pt x="224558" y="681828"/>
                    <a:pt x="232372" y="680979"/>
                    <a:pt x="240525" y="679280"/>
                  </a:cubicBezTo>
                  <a:cubicBezTo>
                    <a:pt x="248679" y="677582"/>
                    <a:pt x="256153" y="674694"/>
                    <a:pt x="262947" y="670617"/>
                  </a:cubicBezTo>
                  <a:cubicBezTo>
                    <a:pt x="269742" y="666541"/>
                    <a:pt x="275347" y="661445"/>
                    <a:pt x="279764" y="655330"/>
                  </a:cubicBezTo>
                  <a:cubicBezTo>
                    <a:pt x="284180" y="649215"/>
                    <a:pt x="286388" y="641741"/>
                    <a:pt x="286388" y="632908"/>
                  </a:cubicBezTo>
                  <a:cubicBezTo>
                    <a:pt x="286388" y="619319"/>
                    <a:pt x="279594" y="608278"/>
                    <a:pt x="266005" y="599785"/>
                  </a:cubicBezTo>
                  <a:cubicBezTo>
                    <a:pt x="252416" y="591292"/>
                    <a:pt x="235430" y="583478"/>
                    <a:pt x="215046" y="576344"/>
                  </a:cubicBezTo>
                  <a:cubicBezTo>
                    <a:pt x="194663" y="569210"/>
                    <a:pt x="172580" y="561736"/>
                    <a:pt x="148800" y="553922"/>
                  </a:cubicBezTo>
                  <a:cubicBezTo>
                    <a:pt x="125019" y="546108"/>
                    <a:pt x="102937" y="535916"/>
                    <a:pt x="82553" y="523347"/>
                  </a:cubicBezTo>
                  <a:cubicBezTo>
                    <a:pt x="62170" y="510777"/>
                    <a:pt x="45184" y="495150"/>
                    <a:pt x="31595" y="476465"/>
                  </a:cubicBezTo>
                  <a:cubicBezTo>
                    <a:pt x="18005" y="457780"/>
                    <a:pt x="11211" y="434169"/>
                    <a:pt x="11211" y="405632"/>
                  </a:cubicBezTo>
                  <a:cubicBezTo>
                    <a:pt x="11211" y="377775"/>
                    <a:pt x="18005" y="353484"/>
                    <a:pt x="31595" y="332761"/>
                  </a:cubicBezTo>
                  <a:cubicBezTo>
                    <a:pt x="45184" y="312038"/>
                    <a:pt x="62509" y="294882"/>
                    <a:pt x="83572" y="281293"/>
                  </a:cubicBezTo>
                  <a:cubicBezTo>
                    <a:pt x="104635" y="267704"/>
                    <a:pt x="127907" y="257512"/>
                    <a:pt x="153386" y="250717"/>
                  </a:cubicBezTo>
                  <a:cubicBezTo>
                    <a:pt x="178865" y="243923"/>
                    <a:pt x="203835" y="240526"/>
                    <a:pt x="228295" y="240526"/>
                  </a:cubicBezTo>
                  <a:close/>
                  <a:moveTo>
                    <a:pt x="2997280" y="66247"/>
                  </a:moveTo>
                  <a:lnTo>
                    <a:pt x="3153213" y="66247"/>
                  </a:lnTo>
                  <a:lnTo>
                    <a:pt x="3153213" y="541182"/>
                  </a:lnTo>
                  <a:cubicBezTo>
                    <a:pt x="3153213" y="548656"/>
                    <a:pt x="3150665" y="555790"/>
                    <a:pt x="3145569" y="562585"/>
                  </a:cubicBezTo>
                  <a:cubicBezTo>
                    <a:pt x="3140473" y="569379"/>
                    <a:pt x="3134019" y="575325"/>
                    <a:pt x="3126205" y="580420"/>
                  </a:cubicBezTo>
                  <a:cubicBezTo>
                    <a:pt x="3118391" y="585516"/>
                    <a:pt x="3109898" y="589593"/>
                    <a:pt x="3100726" y="592651"/>
                  </a:cubicBezTo>
                  <a:cubicBezTo>
                    <a:pt x="3091553" y="595708"/>
                    <a:pt x="3083230" y="597237"/>
                    <a:pt x="3075756" y="597237"/>
                  </a:cubicBezTo>
                  <a:cubicBezTo>
                    <a:pt x="3067603" y="597237"/>
                    <a:pt x="3058939" y="595708"/>
                    <a:pt x="3049767" y="592651"/>
                  </a:cubicBezTo>
                  <a:cubicBezTo>
                    <a:pt x="3040594" y="589593"/>
                    <a:pt x="3032101" y="585516"/>
                    <a:pt x="3024288" y="580420"/>
                  </a:cubicBezTo>
                  <a:cubicBezTo>
                    <a:pt x="3016474" y="575325"/>
                    <a:pt x="3010019" y="569379"/>
                    <a:pt x="3004923" y="562585"/>
                  </a:cubicBezTo>
                  <a:cubicBezTo>
                    <a:pt x="2999827" y="555790"/>
                    <a:pt x="2997280" y="548316"/>
                    <a:pt x="2997280" y="540163"/>
                  </a:cubicBezTo>
                  <a:lnTo>
                    <a:pt x="2997280" y="95803"/>
                  </a:lnTo>
                  <a:close/>
                  <a:moveTo>
                    <a:pt x="2516210" y="1019"/>
                  </a:moveTo>
                  <a:cubicBezTo>
                    <a:pt x="2537952" y="1019"/>
                    <a:pt x="2556297" y="8493"/>
                    <a:pt x="2571245" y="23441"/>
                  </a:cubicBezTo>
                  <a:cubicBezTo>
                    <a:pt x="2586193" y="38389"/>
                    <a:pt x="2593667" y="56734"/>
                    <a:pt x="2593667" y="78477"/>
                  </a:cubicBezTo>
                  <a:lnTo>
                    <a:pt x="2593667" y="294542"/>
                  </a:lnTo>
                  <a:cubicBezTo>
                    <a:pt x="2612692" y="277556"/>
                    <a:pt x="2634774" y="264476"/>
                    <a:pt x="2659913" y="255304"/>
                  </a:cubicBezTo>
                  <a:cubicBezTo>
                    <a:pt x="2685053" y="246131"/>
                    <a:pt x="2710533" y="241545"/>
                    <a:pt x="2736352" y="241545"/>
                  </a:cubicBezTo>
                  <a:cubicBezTo>
                    <a:pt x="2765568" y="241545"/>
                    <a:pt x="2792406" y="246471"/>
                    <a:pt x="2816866" y="256323"/>
                  </a:cubicBezTo>
                  <a:cubicBezTo>
                    <a:pt x="2841327" y="266175"/>
                    <a:pt x="2862390" y="279934"/>
                    <a:pt x="2880055" y="297599"/>
                  </a:cubicBezTo>
                  <a:cubicBezTo>
                    <a:pt x="2897721" y="315265"/>
                    <a:pt x="2911480" y="336328"/>
                    <a:pt x="2921332" y="360788"/>
                  </a:cubicBezTo>
                  <a:cubicBezTo>
                    <a:pt x="2931184" y="385248"/>
                    <a:pt x="2936110" y="412087"/>
                    <a:pt x="2936110" y="441303"/>
                  </a:cubicBezTo>
                  <a:lnTo>
                    <a:pt x="2936110" y="729730"/>
                  </a:lnTo>
                  <a:cubicBezTo>
                    <a:pt x="2936110" y="752151"/>
                    <a:pt x="2928296" y="771006"/>
                    <a:pt x="2912669" y="786294"/>
                  </a:cubicBezTo>
                  <a:cubicBezTo>
                    <a:pt x="2897042" y="801581"/>
                    <a:pt x="2878017" y="809225"/>
                    <a:pt x="2855595" y="809225"/>
                  </a:cubicBezTo>
                  <a:cubicBezTo>
                    <a:pt x="2833853" y="809225"/>
                    <a:pt x="2815677" y="801242"/>
                    <a:pt x="2801069" y="785275"/>
                  </a:cubicBezTo>
                  <a:cubicBezTo>
                    <a:pt x="2786461" y="769308"/>
                    <a:pt x="2779157" y="750793"/>
                    <a:pt x="2779157" y="729730"/>
                  </a:cubicBezTo>
                  <a:lnTo>
                    <a:pt x="2779157" y="466782"/>
                  </a:lnTo>
                  <a:cubicBezTo>
                    <a:pt x="2779157" y="453873"/>
                    <a:pt x="2776779" y="441813"/>
                    <a:pt x="2772023" y="430602"/>
                  </a:cubicBezTo>
                  <a:cubicBezTo>
                    <a:pt x="2767266" y="419391"/>
                    <a:pt x="2760642" y="409539"/>
                    <a:pt x="2752149" y="401046"/>
                  </a:cubicBezTo>
                  <a:cubicBezTo>
                    <a:pt x="2743656" y="392553"/>
                    <a:pt x="2733804" y="385758"/>
                    <a:pt x="2722593" y="380662"/>
                  </a:cubicBezTo>
                  <a:cubicBezTo>
                    <a:pt x="2711382" y="375566"/>
                    <a:pt x="2699322" y="373018"/>
                    <a:pt x="2686412" y="373018"/>
                  </a:cubicBezTo>
                  <a:cubicBezTo>
                    <a:pt x="2660593" y="373018"/>
                    <a:pt x="2638681" y="381851"/>
                    <a:pt x="2620675" y="399517"/>
                  </a:cubicBezTo>
                  <a:cubicBezTo>
                    <a:pt x="2602670" y="417183"/>
                    <a:pt x="2593667" y="438925"/>
                    <a:pt x="2593667" y="464744"/>
                  </a:cubicBezTo>
                  <a:lnTo>
                    <a:pt x="2593667" y="798014"/>
                  </a:lnTo>
                  <a:lnTo>
                    <a:pt x="2436714" y="798014"/>
                  </a:lnTo>
                  <a:lnTo>
                    <a:pt x="2436714" y="79496"/>
                  </a:lnTo>
                  <a:cubicBezTo>
                    <a:pt x="2436714" y="68625"/>
                    <a:pt x="2438922" y="58433"/>
                    <a:pt x="2443339" y="48921"/>
                  </a:cubicBezTo>
                  <a:cubicBezTo>
                    <a:pt x="2447755" y="39408"/>
                    <a:pt x="2453531" y="31085"/>
                    <a:pt x="2460665" y="23951"/>
                  </a:cubicBezTo>
                  <a:cubicBezTo>
                    <a:pt x="2467799" y="16817"/>
                    <a:pt x="2476122" y="11211"/>
                    <a:pt x="2485634" y="7134"/>
                  </a:cubicBezTo>
                  <a:cubicBezTo>
                    <a:pt x="2495147" y="3058"/>
                    <a:pt x="2505338" y="1019"/>
                    <a:pt x="2516210" y="1019"/>
                  </a:cubicBezTo>
                  <a:close/>
                  <a:moveTo>
                    <a:pt x="1200036" y="0"/>
                  </a:moveTo>
                  <a:cubicBezTo>
                    <a:pt x="1221778" y="0"/>
                    <a:pt x="1240123" y="7803"/>
                    <a:pt x="1255071" y="23409"/>
                  </a:cubicBezTo>
                  <a:cubicBezTo>
                    <a:pt x="1270019" y="39016"/>
                    <a:pt x="1277493" y="57339"/>
                    <a:pt x="1277493" y="78381"/>
                  </a:cubicBezTo>
                  <a:lnTo>
                    <a:pt x="1277493" y="795976"/>
                  </a:lnTo>
                  <a:lnTo>
                    <a:pt x="1120540" y="796995"/>
                  </a:lnTo>
                  <a:lnTo>
                    <a:pt x="1120540" y="78381"/>
                  </a:lnTo>
                  <a:cubicBezTo>
                    <a:pt x="1120540" y="55980"/>
                    <a:pt x="1128354" y="37317"/>
                    <a:pt x="1143981" y="22390"/>
                  </a:cubicBezTo>
                  <a:cubicBezTo>
                    <a:pt x="1159609" y="7464"/>
                    <a:pt x="1178293" y="0"/>
                    <a:pt x="1200036"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04" name="Google Shape;404;p68"/>
            <p:cNvSpPr/>
            <p:nvPr/>
          </p:nvSpPr>
          <p:spPr>
            <a:xfrm>
              <a:off x="6299796" y="1981201"/>
              <a:ext cx="222300" cy="222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grpSp>
        <p:nvGrpSpPr>
          <p:cNvPr id="405" name="Google Shape;405;p68"/>
          <p:cNvGrpSpPr/>
          <p:nvPr/>
        </p:nvGrpSpPr>
        <p:grpSpPr>
          <a:xfrm>
            <a:off x="8393642" y="4452978"/>
            <a:ext cx="566001" cy="566001"/>
            <a:chOff x="11160804" y="5906634"/>
            <a:chExt cx="816034" cy="816034"/>
          </a:xfrm>
        </p:grpSpPr>
        <p:sp>
          <p:nvSpPr>
            <p:cNvPr id="406" name="Google Shape;406;p68"/>
            <p:cNvSpPr/>
            <p:nvPr/>
          </p:nvSpPr>
          <p:spPr>
            <a:xfrm>
              <a:off x="11160804" y="5906634"/>
              <a:ext cx="816034" cy="816034"/>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07" name="Google Shape;407;p68"/>
            <p:cNvSpPr/>
            <p:nvPr/>
          </p:nvSpPr>
          <p:spPr>
            <a:xfrm>
              <a:off x="11335656" y="6081486"/>
              <a:ext cx="464400" cy="464400"/>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
        <p:nvSpPr>
          <p:cNvPr id="408" name="Google Shape;408;p68"/>
          <p:cNvSpPr txBox="1"/>
          <p:nvPr/>
        </p:nvSpPr>
        <p:spPr>
          <a:xfrm>
            <a:off x="8445948" y="4631410"/>
            <a:ext cx="459900" cy="207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fld id="{00000000-1234-1234-1234-123412341234}" type="slidenum">
              <a:rPr lang="en" sz="900" i="0">
                <a:solidFill>
                  <a:schemeClr val="lt1"/>
                </a:solidFill>
                <a:latin typeface="Quattrocento Sans"/>
                <a:ea typeface="Quattrocento Sans"/>
                <a:cs typeface="Quattrocento Sans"/>
                <a:sym typeface="Quattrocento Sans"/>
              </a:rPr>
              <a:t>‹#›</a:t>
            </a:fld>
            <a:endParaRPr sz="900" i="0">
              <a:solidFill>
                <a:schemeClr val="lt1"/>
              </a:solidFill>
              <a:latin typeface="Quattrocento Sans"/>
              <a:ea typeface="Quattrocento Sans"/>
              <a:cs typeface="Quattrocento Sans"/>
              <a:sym typeface="Quattrocento Sans"/>
            </a:endParaRPr>
          </a:p>
        </p:txBody>
      </p:sp>
      <p:sp>
        <p:nvSpPr>
          <p:cNvPr id="409" name="Google Shape;409;p68"/>
          <p:cNvSpPr txBox="1"/>
          <p:nvPr/>
        </p:nvSpPr>
        <p:spPr>
          <a:xfrm>
            <a:off x="6492404" y="4721919"/>
            <a:ext cx="1779900" cy="19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800">
                <a:solidFill>
                  <a:srgbClr val="BFBFBF"/>
                </a:solidFill>
                <a:latin typeface="Quattrocento Sans"/>
                <a:ea typeface="Quattrocento Sans"/>
                <a:cs typeface="Quattrocento Sans"/>
                <a:sym typeface="Quattrocento Sans"/>
              </a:rPr>
              <a:t>www.yourwebsite.com</a:t>
            </a:r>
            <a:endParaRPr sz="1100"/>
          </a:p>
        </p:txBody>
      </p:sp>
      <p:sp>
        <p:nvSpPr>
          <p:cNvPr id="410" name="Google Shape;410;p68"/>
          <p:cNvSpPr txBox="1"/>
          <p:nvPr/>
        </p:nvSpPr>
        <p:spPr>
          <a:xfrm>
            <a:off x="380265" y="4721919"/>
            <a:ext cx="1577700" cy="19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rgbClr val="BFBFBF"/>
                </a:solidFill>
                <a:latin typeface="Quattrocento Sans"/>
                <a:ea typeface="Quattrocento Sans"/>
                <a:cs typeface="Quattrocento Sans"/>
                <a:sym typeface="Quattrocento Sans"/>
              </a:rPr>
              <a:t>2018 ©Splash!</a:t>
            </a:r>
            <a:endParaRPr sz="1100"/>
          </a:p>
        </p:txBody>
      </p:sp>
      <p:sp>
        <p:nvSpPr>
          <p:cNvPr id="411" name="Google Shape;411;p68"/>
          <p:cNvSpPr/>
          <p:nvPr/>
        </p:nvSpPr>
        <p:spPr>
          <a:xfrm>
            <a:off x="1654585" y="4766430"/>
            <a:ext cx="4745100" cy="107100"/>
          </a:xfrm>
          <a:prstGeom prst="roundRect">
            <a:avLst>
              <a:gd name="adj" fmla="val 5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12" name="Google Shape;412;p68"/>
          <p:cNvSpPr>
            <a:spLocks noGrp="1"/>
          </p:cNvSpPr>
          <p:nvPr>
            <p:ph type="pic" idx="2"/>
          </p:nvPr>
        </p:nvSpPr>
        <p:spPr>
          <a:xfrm>
            <a:off x="3131842" y="1406176"/>
            <a:ext cx="2880300" cy="2331300"/>
          </a:xfrm>
          <a:prstGeom prst="rect">
            <a:avLst/>
          </a:prstGeom>
          <a:noFill/>
          <a:ln>
            <a:noFill/>
          </a:ln>
          <a:effectLst>
            <a:outerShdw blurRad="800100" dist="292100" dir="2700000" sx="92000" sy="92000" algn="tl" rotWithShape="0">
              <a:srgbClr val="000000">
                <a:alpha val="4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412"/>
                                        </p:tgtEl>
                                        <p:attrNameLst>
                                          <p:attrName>style.visibility</p:attrName>
                                        </p:attrNameLst>
                                      </p:cBhvr>
                                      <p:to>
                                        <p:strVal val="visible"/>
                                      </p:to>
                                    </p:set>
                                    <p:anim calcmode="lin" valueType="num">
                                      <p:cBhvr additive="base">
                                        <p:cTn id="7" dur="1250"/>
                                        <p:tgtEl>
                                          <p:spTgt spid="412"/>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500"/>
                                  </p:stCondLst>
                                  <p:childTnLst>
                                    <p:set>
                                      <p:cBhvr>
                                        <p:cTn id="9" dur="1" fill="hold">
                                          <p:stCondLst>
                                            <p:cond delay="0"/>
                                          </p:stCondLst>
                                        </p:cTn>
                                        <p:tgtEl>
                                          <p:spTgt spid="400"/>
                                        </p:tgtEl>
                                        <p:attrNameLst>
                                          <p:attrName>style.visibility</p:attrName>
                                        </p:attrNameLst>
                                      </p:cBhvr>
                                      <p:to>
                                        <p:strVal val="visible"/>
                                      </p:to>
                                    </p:set>
                                    <p:anim calcmode="lin" valueType="num">
                                      <p:cBhvr additive="base">
                                        <p:cTn id="10" dur="750"/>
                                        <p:tgtEl>
                                          <p:spTgt spid="400"/>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500"/>
                                  </p:stCondLst>
                                  <p:childTnLst>
                                    <p:set>
                                      <p:cBhvr>
                                        <p:cTn id="12" dur="1" fill="hold">
                                          <p:stCondLst>
                                            <p:cond delay="0"/>
                                          </p:stCondLst>
                                        </p:cTn>
                                        <p:tgtEl>
                                          <p:spTgt spid="399"/>
                                        </p:tgtEl>
                                        <p:attrNameLst>
                                          <p:attrName>style.visibility</p:attrName>
                                        </p:attrNameLst>
                                      </p:cBhvr>
                                      <p:to>
                                        <p:strVal val="visible"/>
                                      </p:to>
                                    </p:set>
                                    <p:anim calcmode="lin" valueType="num">
                                      <p:cBhvr additive="base">
                                        <p:cTn id="13" dur="750"/>
                                        <p:tgtEl>
                                          <p:spTgt spid="3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55_Title Slide">
  <p:cSld name="55_Title Slide">
    <p:spTree>
      <p:nvGrpSpPr>
        <p:cNvPr id="1" name="Shape 413"/>
        <p:cNvGrpSpPr/>
        <p:nvPr/>
      </p:nvGrpSpPr>
      <p:grpSpPr>
        <a:xfrm>
          <a:off x="0" y="0"/>
          <a:ext cx="0" cy="0"/>
          <a:chOff x="0" y="0"/>
          <a:chExt cx="0" cy="0"/>
        </a:xfrm>
      </p:grpSpPr>
      <p:sp>
        <p:nvSpPr>
          <p:cNvPr id="414" name="Google Shape;414;p69"/>
          <p:cNvSpPr/>
          <p:nvPr/>
        </p:nvSpPr>
        <p:spPr>
          <a:xfrm flipH="1">
            <a:off x="2656652" y="3227227"/>
            <a:ext cx="3830700" cy="1916400"/>
          </a:xfrm>
          <a:prstGeom prst="triangle">
            <a:avLst>
              <a:gd name="adj" fmla="val 50000"/>
            </a:avLst>
          </a:prstGeom>
          <a:solidFill>
            <a:srgbClr val="F5F8F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15" name="Google Shape;415;p69"/>
          <p:cNvSpPr/>
          <p:nvPr/>
        </p:nvSpPr>
        <p:spPr>
          <a:xfrm rot="10800000">
            <a:off x="2656652" y="-127"/>
            <a:ext cx="3830700" cy="1916400"/>
          </a:xfrm>
          <a:prstGeom prst="triangle">
            <a:avLst>
              <a:gd name="adj" fmla="val 50000"/>
            </a:avLst>
          </a:prstGeom>
          <a:solidFill>
            <a:srgbClr val="F5F8F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nvGrpSpPr>
          <p:cNvPr id="416" name="Google Shape;416;p69"/>
          <p:cNvGrpSpPr/>
          <p:nvPr/>
        </p:nvGrpSpPr>
        <p:grpSpPr>
          <a:xfrm>
            <a:off x="380200" y="277246"/>
            <a:ext cx="653957" cy="263438"/>
            <a:chOff x="2437417" y="1269591"/>
            <a:chExt cx="4084679" cy="1645458"/>
          </a:xfrm>
        </p:grpSpPr>
        <p:sp>
          <p:nvSpPr>
            <p:cNvPr id="417" name="Google Shape;417;p69"/>
            <p:cNvSpPr/>
            <p:nvPr/>
          </p:nvSpPr>
          <p:spPr>
            <a:xfrm>
              <a:off x="2437417" y="1269591"/>
              <a:ext cx="4047942" cy="1645458"/>
            </a:xfrm>
            <a:custGeom>
              <a:avLst/>
              <a:gdLst/>
              <a:ahLst/>
              <a:cxnLst/>
              <a:rect l="l" t="t" r="r" b="b"/>
              <a:pathLst>
                <a:path w="4047942" h="1645458" extrusionOk="0">
                  <a:moveTo>
                    <a:pt x="274248" y="0"/>
                  </a:moveTo>
                  <a:lnTo>
                    <a:pt x="3773694" y="0"/>
                  </a:lnTo>
                  <a:cubicBezTo>
                    <a:pt x="3925157" y="0"/>
                    <a:pt x="4047942" y="122785"/>
                    <a:pt x="4047942" y="274248"/>
                  </a:cubicBezTo>
                  <a:lnTo>
                    <a:pt x="4047942" y="642573"/>
                  </a:lnTo>
                  <a:lnTo>
                    <a:pt x="4013899" y="632005"/>
                  </a:lnTo>
                  <a:cubicBezTo>
                    <a:pt x="4001226" y="629412"/>
                    <a:pt x="3988104" y="628050"/>
                    <a:pt x="3974664" y="628050"/>
                  </a:cubicBezTo>
                  <a:cubicBezTo>
                    <a:pt x="3961224" y="628050"/>
                    <a:pt x="3948103" y="629412"/>
                    <a:pt x="3935429" y="632005"/>
                  </a:cubicBezTo>
                  <a:lnTo>
                    <a:pt x="3904390" y="641640"/>
                  </a:lnTo>
                  <a:lnTo>
                    <a:pt x="3904390" y="295678"/>
                  </a:lnTo>
                  <a:cubicBezTo>
                    <a:pt x="3904390" y="208003"/>
                    <a:pt x="3833316" y="136929"/>
                    <a:pt x="3745641" y="136929"/>
                  </a:cubicBezTo>
                  <a:lnTo>
                    <a:pt x="302300" y="136929"/>
                  </a:lnTo>
                  <a:cubicBezTo>
                    <a:pt x="214625" y="136929"/>
                    <a:pt x="143551" y="208003"/>
                    <a:pt x="143551" y="295678"/>
                  </a:cubicBezTo>
                  <a:lnTo>
                    <a:pt x="143551" y="1349780"/>
                  </a:lnTo>
                  <a:cubicBezTo>
                    <a:pt x="143551" y="1437455"/>
                    <a:pt x="214625" y="1508529"/>
                    <a:pt x="302300" y="1508529"/>
                  </a:cubicBezTo>
                  <a:lnTo>
                    <a:pt x="3745641" y="1508529"/>
                  </a:lnTo>
                  <a:cubicBezTo>
                    <a:pt x="3833316" y="1508529"/>
                    <a:pt x="3904390" y="1437455"/>
                    <a:pt x="3904390" y="1349780"/>
                  </a:cubicBezTo>
                  <a:lnTo>
                    <a:pt x="3904390" y="1003820"/>
                  </a:lnTo>
                  <a:lnTo>
                    <a:pt x="3935429" y="1013455"/>
                  </a:lnTo>
                  <a:cubicBezTo>
                    <a:pt x="3948103" y="1016048"/>
                    <a:pt x="3961224" y="1017410"/>
                    <a:pt x="3974664" y="1017410"/>
                  </a:cubicBezTo>
                  <a:cubicBezTo>
                    <a:pt x="3988104" y="1017410"/>
                    <a:pt x="4001226" y="1016048"/>
                    <a:pt x="4013899" y="1013455"/>
                  </a:cubicBezTo>
                  <a:lnTo>
                    <a:pt x="4047942" y="1002887"/>
                  </a:lnTo>
                  <a:lnTo>
                    <a:pt x="4047942" y="1371210"/>
                  </a:lnTo>
                  <a:cubicBezTo>
                    <a:pt x="4047942" y="1522673"/>
                    <a:pt x="3925157" y="1645458"/>
                    <a:pt x="3773694" y="1645458"/>
                  </a:cubicBezTo>
                  <a:lnTo>
                    <a:pt x="274248" y="1645458"/>
                  </a:lnTo>
                  <a:cubicBezTo>
                    <a:pt x="122785" y="1645458"/>
                    <a:pt x="0" y="1522673"/>
                    <a:pt x="0" y="1371210"/>
                  </a:cubicBezTo>
                  <a:lnTo>
                    <a:pt x="0" y="274248"/>
                  </a:lnTo>
                  <a:cubicBezTo>
                    <a:pt x="0" y="122785"/>
                    <a:pt x="122785" y="0"/>
                    <a:pt x="274248"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18" name="Google Shape;418;p69"/>
            <p:cNvSpPr/>
            <p:nvPr/>
          </p:nvSpPr>
          <p:spPr>
            <a:xfrm>
              <a:off x="2879176" y="1577127"/>
              <a:ext cx="3164424" cy="1030386"/>
            </a:xfrm>
            <a:custGeom>
              <a:avLst/>
              <a:gdLst/>
              <a:ahLst/>
              <a:cxnLst/>
              <a:rect l="l" t="t" r="r" b="b"/>
              <a:pathLst>
                <a:path w="3164424" h="1030386" extrusionOk="0">
                  <a:moveTo>
                    <a:pt x="3073718" y="635965"/>
                  </a:moveTo>
                  <a:cubicBezTo>
                    <a:pt x="3098857" y="635965"/>
                    <a:pt x="3120260" y="644459"/>
                    <a:pt x="3137926" y="661445"/>
                  </a:cubicBezTo>
                  <a:cubicBezTo>
                    <a:pt x="3155591" y="678431"/>
                    <a:pt x="3164424" y="699494"/>
                    <a:pt x="3164424" y="724634"/>
                  </a:cubicBezTo>
                  <a:cubicBezTo>
                    <a:pt x="3164424" y="749094"/>
                    <a:pt x="3155761" y="769987"/>
                    <a:pt x="3138435" y="787313"/>
                  </a:cubicBezTo>
                  <a:cubicBezTo>
                    <a:pt x="3121109" y="804639"/>
                    <a:pt x="3100216" y="813302"/>
                    <a:pt x="3075756" y="813302"/>
                  </a:cubicBezTo>
                  <a:cubicBezTo>
                    <a:pt x="3051296" y="813302"/>
                    <a:pt x="3030233" y="804809"/>
                    <a:pt x="3012567" y="787823"/>
                  </a:cubicBezTo>
                  <a:cubicBezTo>
                    <a:pt x="2994901" y="770836"/>
                    <a:pt x="2986069" y="750113"/>
                    <a:pt x="2986069" y="725653"/>
                  </a:cubicBezTo>
                  <a:cubicBezTo>
                    <a:pt x="2986069" y="701193"/>
                    <a:pt x="2994561" y="680130"/>
                    <a:pt x="3011548" y="662464"/>
                  </a:cubicBezTo>
                  <a:cubicBezTo>
                    <a:pt x="3028534" y="644798"/>
                    <a:pt x="3049258" y="635965"/>
                    <a:pt x="3073718" y="635965"/>
                  </a:cubicBezTo>
                  <a:close/>
                  <a:moveTo>
                    <a:pt x="769106" y="380153"/>
                  </a:moveTo>
                  <a:cubicBezTo>
                    <a:pt x="749402" y="380153"/>
                    <a:pt x="732415" y="384059"/>
                    <a:pt x="718147" y="391873"/>
                  </a:cubicBezTo>
                  <a:cubicBezTo>
                    <a:pt x="703879" y="399687"/>
                    <a:pt x="692158" y="409879"/>
                    <a:pt x="682985" y="422448"/>
                  </a:cubicBezTo>
                  <a:cubicBezTo>
                    <a:pt x="673813" y="435018"/>
                    <a:pt x="666849" y="449626"/>
                    <a:pt x="662092" y="466273"/>
                  </a:cubicBezTo>
                  <a:cubicBezTo>
                    <a:pt x="657336" y="482919"/>
                    <a:pt x="654958" y="499736"/>
                    <a:pt x="654958" y="516722"/>
                  </a:cubicBezTo>
                  <a:cubicBezTo>
                    <a:pt x="654958" y="535067"/>
                    <a:pt x="656827" y="553242"/>
                    <a:pt x="660564" y="571248"/>
                  </a:cubicBezTo>
                  <a:cubicBezTo>
                    <a:pt x="664300" y="589253"/>
                    <a:pt x="670416" y="605390"/>
                    <a:pt x="678909" y="619659"/>
                  </a:cubicBezTo>
                  <a:cubicBezTo>
                    <a:pt x="687402" y="633927"/>
                    <a:pt x="698783" y="645648"/>
                    <a:pt x="713051" y="654820"/>
                  </a:cubicBezTo>
                  <a:cubicBezTo>
                    <a:pt x="727320" y="663993"/>
                    <a:pt x="745325" y="668579"/>
                    <a:pt x="767067" y="668579"/>
                  </a:cubicBezTo>
                  <a:cubicBezTo>
                    <a:pt x="786092" y="668579"/>
                    <a:pt x="802908" y="664333"/>
                    <a:pt x="817517" y="655839"/>
                  </a:cubicBezTo>
                  <a:cubicBezTo>
                    <a:pt x="832125" y="647346"/>
                    <a:pt x="844185" y="636305"/>
                    <a:pt x="853697" y="622716"/>
                  </a:cubicBezTo>
                  <a:cubicBezTo>
                    <a:pt x="863210" y="609127"/>
                    <a:pt x="870344" y="593840"/>
                    <a:pt x="875100" y="576853"/>
                  </a:cubicBezTo>
                  <a:cubicBezTo>
                    <a:pt x="879856" y="559867"/>
                    <a:pt x="882234" y="542881"/>
                    <a:pt x="882234" y="525895"/>
                  </a:cubicBezTo>
                  <a:cubicBezTo>
                    <a:pt x="882234" y="508908"/>
                    <a:pt x="880026" y="491582"/>
                    <a:pt x="875609" y="473917"/>
                  </a:cubicBezTo>
                  <a:cubicBezTo>
                    <a:pt x="871193" y="456251"/>
                    <a:pt x="864399" y="440624"/>
                    <a:pt x="855226" y="427035"/>
                  </a:cubicBezTo>
                  <a:cubicBezTo>
                    <a:pt x="846053" y="413446"/>
                    <a:pt x="834333" y="402235"/>
                    <a:pt x="820064" y="393402"/>
                  </a:cubicBezTo>
                  <a:cubicBezTo>
                    <a:pt x="805796" y="384569"/>
                    <a:pt x="788810" y="380153"/>
                    <a:pt x="769106" y="380153"/>
                  </a:cubicBezTo>
                  <a:close/>
                  <a:moveTo>
                    <a:pt x="1609344" y="377095"/>
                  </a:moveTo>
                  <a:cubicBezTo>
                    <a:pt x="1588961" y="377095"/>
                    <a:pt x="1571465" y="381511"/>
                    <a:pt x="1556857" y="390344"/>
                  </a:cubicBezTo>
                  <a:cubicBezTo>
                    <a:pt x="1542248" y="399177"/>
                    <a:pt x="1530188" y="410728"/>
                    <a:pt x="1520676" y="424996"/>
                  </a:cubicBezTo>
                  <a:cubicBezTo>
                    <a:pt x="1511164" y="439265"/>
                    <a:pt x="1504199" y="455232"/>
                    <a:pt x="1499783" y="472898"/>
                  </a:cubicBezTo>
                  <a:cubicBezTo>
                    <a:pt x="1495366" y="490563"/>
                    <a:pt x="1493158" y="507889"/>
                    <a:pt x="1493158" y="524875"/>
                  </a:cubicBezTo>
                  <a:cubicBezTo>
                    <a:pt x="1493158" y="542541"/>
                    <a:pt x="1495366" y="560207"/>
                    <a:pt x="1499783" y="577873"/>
                  </a:cubicBezTo>
                  <a:cubicBezTo>
                    <a:pt x="1504199" y="595538"/>
                    <a:pt x="1510994" y="611505"/>
                    <a:pt x="1520166" y="625774"/>
                  </a:cubicBezTo>
                  <a:cubicBezTo>
                    <a:pt x="1529339" y="640042"/>
                    <a:pt x="1541059" y="651593"/>
                    <a:pt x="1555328" y="660426"/>
                  </a:cubicBezTo>
                  <a:cubicBezTo>
                    <a:pt x="1569596" y="669259"/>
                    <a:pt x="1586922" y="673675"/>
                    <a:pt x="1607306" y="673675"/>
                  </a:cubicBezTo>
                  <a:cubicBezTo>
                    <a:pt x="1628369" y="673675"/>
                    <a:pt x="1646204" y="669089"/>
                    <a:pt x="1660812" y="659916"/>
                  </a:cubicBezTo>
                  <a:cubicBezTo>
                    <a:pt x="1675421" y="650744"/>
                    <a:pt x="1687311" y="638853"/>
                    <a:pt x="1696483" y="624245"/>
                  </a:cubicBezTo>
                  <a:cubicBezTo>
                    <a:pt x="1705656" y="609637"/>
                    <a:pt x="1712111" y="593330"/>
                    <a:pt x="1715848" y="575325"/>
                  </a:cubicBezTo>
                  <a:cubicBezTo>
                    <a:pt x="1719585" y="557319"/>
                    <a:pt x="1721453" y="539144"/>
                    <a:pt x="1721453" y="520799"/>
                  </a:cubicBezTo>
                  <a:cubicBezTo>
                    <a:pt x="1721453" y="503133"/>
                    <a:pt x="1719415" y="485807"/>
                    <a:pt x="1715338" y="468821"/>
                  </a:cubicBezTo>
                  <a:cubicBezTo>
                    <a:pt x="1711261" y="451835"/>
                    <a:pt x="1704807" y="436547"/>
                    <a:pt x="1695974" y="422958"/>
                  </a:cubicBezTo>
                  <a:cubicBezTo>
                    <a:pt x="1687141" y="409369"/>
                    <a:pt x="1675590" y="398328"/>
                    <a:pt x="1661322" y="389835"/>
                  </a:cubicBezTo>
                  <a:cubicBezTo>
                    <a:pt x="1647053" y="381342"/>
                    <a:pt x="1629728" y="377095"/>
                    <a:pt x="1609344" y="377095"/>
                  </a:cubicBezTo>
                  <a:close/>
                  <a:moveTo>
                    <a:pt x="1800439" y="249826"/>
                  </a:moveTo>
                  <a:cubicBezTo>
                    <a:pt x="1806215" y="249741"/>
                    <a:pt x="1811820" y="250038"/>
                    <a:pt x="1817256" y="250717"/>
                  </a:cubicBezTo>
                  <a:cubicBezTo>
                    <a:pt x="1835601" y="252076"/>
                    <a:pt x="1849360" y="259210"/>
                    <a:pt x="1858532" y="272120"/>
                  </a:cubicBezTo>
                  <a:cubicBezTo>
                    <a:pt x="1867705" y="285030"/>
                    <a:pt x="1872291" y="300317"/>
                    <a:pt x="1872291" y="317983"/>
                  </a:cubicBezTo>
                  <a:lnTo>
                    <a:pt x="1872291" y="799034"/>
                  </a:lnTo>
                  <a:lnTo>
                    <a:pt x="1730626" y="799034"/>
                  </a:lnTo>
                  <a:cubicBezTo>
                    <a:pt x="1730626" y="794957"/>
                    <a:pt x="1730456" y="789181"/>
                    <a:pt x="1730116" y="781708"/>
                  </a:cubicBezTo>
                  <a:cubicBezTo>
                    <a:pt x="1729776" y="774234"/>
                    <a:pt x="1729607" y="766760"/>
                    <a:pt x="1729607" y="759286"/>
                  </a:cubicBezTo>
                  <a:cubicBezTo>
                    <a:pt x="1729607" y="751812"/>
                    <a:pt x="1729776" y="745187"/>
                    <a:pt x="1730116" y="739412"/>
                  </a:cubicBezTo>
                  <a:cubicBezTo>
                    <a:pt x="1730456" y="733636"/>
                    <a:pt x="1730626" y="730749"/>
                    <a:pt x="1730626" y="730749"/>
                  </a:cubicBezTo>
                  <a:cubicBezTo>
                    <a:pt x="1714998" y="756568"/>
                    <a:pt x="1694955" y="775592"/>
                    <a:pt x="1670495" y="787823"/>
                  </a:cubicBezTo>
                  <a:cubicBezTo>
                    <a:pt x="1646034" y="800053"/>
                    <a:pt x="1619196" y="806168"/>
                    <a:pt x="1589980" y="806168"/>
                  </a:cubicBezTo>
                  <a:cubicBezTo>
                    <a:pt x="1551251" y="806168"/>
                    <a:pt x="1516090" y="798524"/>
                    <a:pt x="1484495" y="783236"/>
                  </a:cubicBezTo>
                  <a:cubicBezTo>
                    <a:pt x="1452901" y="767949"/>
                    <a:pt x="1426062" y="747395"/>
                    <a:pt x="1403980" y="721576"/>
                  </a:cubicBezTo>
                  <a:cubicBezTo>
                    <a:pt x="1381898" y="695757"/>
                    <a:pt x="1364912" y="666031"/>
                    <a:pt x="1353022" y="632398"/>
                  </a:cubicBezTo>
                  <a:cubicBezTo>
                    <a:pt x="1341131" y="598766"/>
                    <a:pt x="1335186" y="563264"/>
                    <a:pt x="1335186" y="525895"/>
                  </a:cubicBezTo>
                  <a:cubicBezTo>
                    <a:pt x="1335186" y="497358"/>
                    <a:pt x="1339093" y="469161"/>
                    <a:pt x="1346907" y="441303"/>
                  </a:cubicBezTo>
                  <a:cubicBezTo>
                    <a:pt x="1354720" y="413446"/>
                    <a:pt x="1365931" y="388136"/>
                    <a:pt x="1380539" y="365375"/>
                  </a:cubicBezTo>
                  <a:cubicBezTo>
                    <a:pt x="1395147" y="342613"/>
                    <a:pt x="1412983" y="322909"/>
                    <a:pt x="1434046" y="306262"/>
                  </a:cubicBezTo>
                  <a:cubicBezTo>
                    <a:pt x="1455109" y="289616"/>
                    <a:pt x="1479229" y="277556"/>
                    <a:pt x="1506407" y="270082"/>
                  </a:cubicBezTo>
                  <a:cubicBezTo>
                    <a:pt x="1530868" y="263967"/>
                    <a:pt x="1555498" y="262438"/>
                    <a:pt x="1580298" y="265495"/>
                  </a:cubicBezTo>
                  <a:cubicBezTo>
                    <a:pt x="1605097" y="268553"/>
                    <a:pt x="1627180" y="273139"/>
                    <a:pt x="1646544" y="279254"/>
                  </a:cubicBezTo>
                  <a:cubicBezTo>
                    <a:pt x="1665908" y="285369"/>
                    <a:pt x="1681705" y="291654"/>
                    <a:pt x="1693936" y="298109"/>
                  </a:cubicBezTo>
                  <a:cubicBezTo>
                    <a:pt x="1706166" y="304564"/>
                    <a:pt x="1712281" y="307791"/>
                    <a:pt x="1712281" y="307791"/>
                  </a:cubicBezTo>
                  <a:cubicBezTo>
                    <a:pt x="1712281" y="307791"/>
                    <a:pt x="1714149" y="303035"/>
                    <a:pt x="1717886" y="293523"/>
                  </a:cubicBezTo>
                  <a:cubicBezTo>
                    <a:pt x="1721623" y="284010"/>
                    <a:pt x="1730286" y="275178"/>
                    <a:pt x="1743875" y="267024"/>
                  </a:cubicBezTo>
                  <a:cubicBezTo>
                    <a:pt x="1757464" y="258191"/>
                    <a:pt x="1770374" y="252926"/>
                    <a:pt x="1782604" y="251227"/>
                  </a:cubicBezTo>
                  <a:cubicBezTo>
                    <a:pt x="1788719" y="250378"/>
                    <a:pt x="1794664" y="249911"/>
                    <a:pt x="1800439" y="249826"/>
                  </a:cubicBezTo>
                  <a:close/>
                  <a:moveTo>
                    <a:pt x="579539" y="241545"/>
                  </a:moveTo>
                  <a:cubicBezTo>
                    <a:pt x="601961" y="241545"/>
                    <a:pt x="617758" y="249358"/>
                    <a:pt x="626931" y="264986"/>
                  </a:cubicBezTo>
                  <a:cubicBezTo>
                    <a:pt x="636103" y="280613"/>
                    <a:pt x="641709" y="297599"/>
                    <a:pt x="643747" y="315945"/>
                  </a:cubicBezTo>
                  <a:cubicBezTo>
                    <a:pt x="661413" y="292164"/>
                    <a:pt x="683155" y="274158"/>
                    <a:pt x="708974" y="261928"/>
                  </a:cubicBezTo>
                  <a:cubicBezTo>
                    <a:pt x="734794" y="249698"/>
                    <a:pt x="762311" y="243583"/>
                    <a:pt x="791528" y="243583"/>
                  </a:cubicBezTo>
                  <a:cubicBezTo>
                    <a:pt x="829577" y="243583"/>
                    <a:pt x="863889" y="251737"/>
                    <a:pt x="894464" y="268043"/>
                  </a:cubicBezTo>
                  <a:cubicBezTo>
                    <a:pt x="925039" y="284350"/>
                    <a:pt x="951028" y="305923"/>
                    <a:pt x="972431" y="332761"/>
                  </a:cubicBezTo>
                  <a:cubicBezTo>
                    <a:pt x="993834" y="359599"/>
                    <a:pt x="1010310" y="390005"/>
                    <a:pt x="1021861" y="423977"/>
                  </a:cubicBezTo>
                  <a:cubicBezTo>
                    <a:pt x="1033412" y="457950"/>
                    <a:pt x="1039187" y="492602"/>
                    <a:pt x="1039187" y="527933"/>
                  </a:cubicBezTo>
                  <a:cubicBezTo>
                    <a:pt x="1039187" y="564623"/>
                    <a:pt x="1033242" y="599785"/>
                    <a:pt x="1021351" y="633418"/>
                  </a:cubicBezTo>
                  <a:cubicBezTo>
                    <a:pt x="1009461" y="667050"/>
                    <a:pt x="992645" y="696776"/>
                    <a:pt x="970902" y="722595"/>
                  </a:cubicBezTo>
                  <a:cubicBezTo>
                    <a:pt x="949160" y="748415"/>
                    <a:pt x="922661" y="769138"/>
                    <a:pt x="891407" y="784765"/>
                  </a:cubicBezTo>
                  <a:cubicBezTo>
                    <a:pt x="860152" y="800392"/>
                    <a:pt x="825160" y="808206"/>
                    <a:pt x="786432" y="808206"/>
                  </a:cubicBezTo>
                  <a:cubicBezTo>
                    <a:pt x="736152" y="808206"/>
                    <a:pt x="693687" y="790880"/>
                    <a:pt x="659035" y="756228"/>
                  </a:cubicBezTo>
                  <a:lnTo>
                    <a:pt x="659035" y="1030386"/>
                  </a:lnTo>
                  <a:lnTo>
                    <a:pt x="503101" y="1030386"/>
                  </a:lnTo>
                  <a:lnTo>
                    <a:pt x="503101" y="322060"/>
                  </a:lnTo>
                  <a:cubicBezTo>
                    <a:pt x="503101" y="298279"/>
                    <a:pt x="509896" y="278915"/>
                    <a:pt x="523485" y="263967"/>
                  </a:cubicBezTo>
                  <a:cubicBezTo>
                    <a:pt x="537074" y="249019"/>
                    <a:pt x="555758" y="241545"/>
                    <a:pt x="579539" y="241545"/>
                  </a:cubicBezTo>
                  <a:close/>
                  <a:moveTo>
                    <a:pt x="2161870" y="240526"/>
                  </a:moveTo>
                  <a:cubicBezTo>
                    <a:pt x="2175459" y="240526"/>
                    <a:pt x="2193465" y="242224"/>
                    <a:pt x="2215886" y="245621"/>
                  </a:cubicBezTo>
                  <a:cubicBezTo>
                    <a:pt x="2238308" y="249019"/>
                    <a:pt x="2260221" y="254454"/>
                    <a:pt x="2281623" y="261928"/>
                  </a:cubicBezTo>
                  <a:cubicBezTo>
                    <a:pt x="2303026" y="269402"/>
                    <a:pt x="2321541" y="279594"/>
                    <a:pt x="2337168" y="292504"/>
                  </a:cubicBezTo>
                  <a:cubicBezTo>
                    <a:pt x="2352795" y="305413"/>
                    <a:pt x="2360609" y="321040"/>
                    <a:pt x="2360609" y="339386"/>
                  </a:cubicBezTo>
                  <a:cubicBezTo>
                    <a:pt x="2360609" y="355692"/>
                    <a:pt x="2354834" y="369451"/>
                    <a:pt x="2343283" y="380662"/>
                  </a:cubicBezTo>
                  <a:cubicBezTo>
                    <a:pt x="2331733" y="391873"/>
                    <a:pt x="2318144" y="397479"/>
                    <a:pt x="2302516" y="397479"/>
                  </a:cubicBezTo>
                  <a:cubicBezTo>
                    <a:pt x="2292325" y="397479"/>
                    <a:pt x="2281793" y="395440"/>
                    <a:pt x="2270922" y="391364"/>
                  </a:cubicBezTo>
                  <a:cubicBezTo>
                    <a:pt x="2260051" y="387287"/>
                    <a:pt x="2248500" y="382701"/>
                    <a:pt x="2236270" y="377605"/>
                  </a:cubicBezTo>
                  <a:cubicBezTo>
                    <a:pt x="2224040" y="372509"/>
                    <a:pt x="2211130" y="367922"/>
                    <a:pt x="2197541" y="363846"/>
                  </a:cubicBezTo>
                  <a:cubicBezTo>
                    <a:pt x="2183952" y="359769"/>
                    <a:pt x="2169684" y="357731"/>
                    <a:pt x="2154736" y="357731"/>
                  </a:cubicBezTo>
                  <a:cubicBezTo>
                    <a:pt x="2147941" y="357731"/>
                    <a:pt x="2140977" y="358580"/>
                    <a:pt x="2133843" y="360279"/>
                  </a:cubicBezTo>
                  <a:cubicBezTo>
                    <a:pt x="2126709" y="361977"/>
                    <a:pt x="2120424" y="364865"/>
                    <a:pt x="2114988" y="368942"/>
                  </a:cubicBezTo>
                  <a:cubicBezTo>
                    <a:pt x="2109553" y="372339"/>
                    <a:pt x="2105136" y="376755"/>
                    <a:pt x="2101739" y="382191"/>
                  </a:cubicBezTo>
                  <a:cubicBezTo>
                    <a:pt x="2098342" y="387627"/>
                    <a:pt x="2096643" y="394081"/>
                    <a:pt x="2096643" y="401555"/>
                  </a:cubicBezTo>
                  <a:cubicBezTo>
                    <a:pt x="2096643" y="412426"/>
                    <a:pt x="2103438" y="421599"/>
                    <a:pt x="2117026" y="429073"/>
                  </a:cubicBezTo>
                  <a:cubicBezTo>
                    <a:pt x="2130615" y="436547"/>
                    <a:pt x="2147772" y="444021"/>
                    <a:pt x="2168495" y="451495"/>
                  </a:cubicBezTo>
                  <a:cubicBezTo>
                    <a:pt x="2189218" y="458969"/>
                    <a:pt x="2211640" y="467292"/>
                    <a:pt x="2235760" y="476465"/>
                  </a:cubicBezTo>
                  <a:cubicBezTo>
                    <a:pt x="2259881" y="485637"/>
                    <a:pt x="2282303" y="497018"/>
                    <a:pt x="2303026" y="510607"/>
                  </a:cubicBezTo>
                  <a:cubicBezTo>
                    <a:pt x="2323749" y="524196"/>
                    <a:pt x="2340905" y="541012"/>
                    <a:pt x="2354494" y="561056"/>
                  </a:cubicBezTo>
                  <a:cubicBezTo>
                    <a:pt x="2368083" y="581100"/>
                    <a:pt x="2374878" y="605730"/>
                    <a:pt x="2374878" y="634946"/>
                  </a:cubicBezTo>
                  <a:cubicBezTo>
                    <a:pt x="2374878" y="664163"/>
                    <a:pt x="2368083" y="689472"/>
                    <a:pt x="2354494" y="710875"/>
                  </a:cubicBezTo>
                  <a:cubicBezTo>
                    <a:pt x="2340905" y="732278"/>
                    <a:pt x="2323409" y="750113"/>
                    <a:pt x="2302007" y="764382"/>
                  </a:cubicBezTo>
                  <a:cubicBezTo>
                    <a:pt x="2280604" y="778650"/>
                    <a:pt x="2256653" y="789181"/>
                    <a:pt x="2230155" y="795976"/>
                  </a:cubicBezTo>
                  <a:cubicBezTo>
                    <a:pt x="2203656" y="802770"/>
                    <a:pt x="2177837" y="806168"/>
                    <a:pt x="2152698" y="806168"/>
                  </a:cubicBezTo>
                  <a:cubicBezTo>
                    <a:pt x="2115328" y="806168"/>
                    <a:pt x="2076939" y="799713"/>
                    <a:pt x="2037531" y="786803"/>
                  </a:cubicBezTo>
                  <a:cubicBezTo>
                    <a:pt x="1998123" y="773894"/>
                    <a:pt x="1963471" y="757247"/>
                    <a:pt x="1933575" y="736864"/>
                  </a:cubicBezTo>
                  <a:lnTo>
                    <a:pt x="1979438" y="623735"/>
                  </a:lnTo>
                  <a:cubicBezTo>
                    <a:pt x="1990309" y="629850"/>
                    <a:pt x="2003219" y="636305"/>
                    <a:pt x="2018167" y="643100"/>
                  </a:cubicBezTo>
                  <a:cubicBezTo>
                    <a:pt x="2033114" y="649894"/>
                    <a:pt x="2048232" y="656179"/>
                    <a:pt x="2063520" y="661954"/>
                  </a:cubicBezTo>
                  <a:cubicBezTo>
                    <a:pt x="2078807" y="667730"/>
                    <a:pt x="2094095" y="672486"/>
                    <a:pt x="2109383" y="676223"/>
                  </a:cubicBezTo>
                  <a:cubicBezTo>
                    <a:pt x="2124670" y="679960"/>
                    <a:pt x="2138429" y="681828"/>
                    <a:pt x="2150659" y="681828"/>
                  </a:cubicBezTo>
                  <a:cubicBezTo>
                    <a:pt x="2158133" y="681828"/>
                    <a:pt x="2165947" y="680979"/>
                    <a:pt x="2174100" y="679280"/>
                  </a:cubicBezTo>
                  <a:cubicBezTo>
                    <a:pt x="2182254" y="677582"/>
                    <a:pt x="2189728" y="674694"/>
                    <a:pt x="2196522" y="670617"/>
                  </a:cubicBezTo>
                  <a:cubicBezTo>
                    <a:pt x="2203317" y="666541"/>
                    <a:pt x="2208922" y="661445"/>
                    <a:pt x="2213338" y="655330"/>
                  </a:cubicBezTo>
                  <a:cubicBezTo>
                    <a:pt x="2217755" y="649215"/>
                    <a:pt x="2219963" y="641741"/>
                    <a:pt x="2219963" y="632908"/>
                  </a:cubicBezTo>
                  <a:cubicBezTo>
                    <a:pt x="2219963" y="619319"/>
                    <a:pt x="2213169" y="608278"/>
                    <a:pt x="2199580" y="599785"/>
                  </a:cubicBezTo>
                  <a:cubicBezTo>
                    <a:pt x="2185991" y="591292"/>
                    <a:pt x="2169004" y="583478"/>
                    <a:pt x="2148621" y="576344"/>
                  </a:cubicBezTo>
                  <a:cubicBezTo>
                    <a:pt x="2128237" y="569210"/>
                    <a:pt x="2106155" y="561736"/>
                    <a:pt x="2082375" y="553922"/>
                  </a:cubicBezTo>
                  <a:cubicBezTo>
                    <a:pt x="2058594" y="546108"/>
                    <a:pt x="2036512" y="535916"/>
                    <a:pt x="2016128" y="523347"/>
                  </a:cubicBezTo>
                  <a:cubicBezTo>
                    <a:pt x="1995745" y="510777"/>
                    <a:pt x="1978758" y="495150"/>
                    <a:pt x="1965170" y="476465"/>
                  </a:cubicBezTo>
                  <a:cubicBezTo>
                    <a:pt x="1951580" y="457780"/>
                    <a:pt x="1944786" y="434169"/>
                    <a:pt x="1944786" y="405632"/>
                  </a:cubicBezTo>
                  <a:cubicBezTo>
                    <a:pt x="1944786" y="377775"/>
                    <a:pt x="1951580" y="353484"/>
                    <a:pt x="1965170" y="332761"/>
                  </a:cubicBezTo>
                  <a:cubicBezTo>
                    <a:pt x="1978758" y="312038"/>
                    <a:pt x="1996084" y="294882"/>
                    <a:pt x="2017147" y="281293"/>
                  </a:cubicBezTo>
                  <a:cubicBezTo>
                    <a:pt x="2038210" y="267704"/>
                    <a:pt x="2061481" y="257512"/>
                    <a:pt x="2086961" y="250717"/>
                  </a:cubicBezTo>
                  <a:cubicBezTo>
                    <a:pt x="2112440" y="243923"/>
                    <a:pt x="2137410" y="240526"/>
                    <a:pt x="2161870" y="240526"/>
                  </a:cubicBezTo>
                  <a:close/>
                  <a:moveTo>
                    <a:pt x="228295" y="240526"/>
                  </a:moveTo>
                  <a:cubicBezTo>
                    <a:pt x="241884" y="240526"/>
                    <a:pt x="259890" y="242224"/>
                    <a:pt x="282312" y="245621"/>
                  </a:cubicBezTo>
                  <a:cubicBezTo>
                    <a:pt x="304733" y="249019"/>
                    <a:pt x="326646" y="254454"/>
                    <a:pt x="348048" y="261928"/>
                  </a:cubicBezTo>
                  <a:cubicBezTo>
                    <a:pt x="369451" y="269402"/>
                    <a:pt x="387966" y="279594"/>
                    <a:pt x="403593" y="292504"/>
                  </a:cubicBezTo>
                  <a:cubicBezTo>
                    <a:pt x="419221" y="305413"/>
                    <a:pt x="427034" y="321040"/>
                    <a:pt x="427034" y="339386"/>
                  </a:cubicBezTo>
                  <a:cubicBezTo>
                    <a:pt x="427034" y="355692"/>
                    <a:pt x="421259" y="369451"/>
                    <a:pt x="409708" y="380662"/>
                  </a:cubicBezTo>
                  <a:cubicBezTo>
                    <a:pt x="398158" y="391873"/>
                    <a:pt x="384569" y="397479"/>
                    <a:pt x="368941" y="397479"/>
                  </a:cubicBezTo>
                  <a:cubicBezTo>
                    <a:pt x="358750" y="397479"/>
                    <a:pt x="348218" y="395440"/>
                    <a:pt x="337347" y="391364"/>
                  </a:cubicBezTo>
                  <a:cubicBezTo>
                    <a:pt x="326476" y="387287"/>
                    <a:pt x="314925" y="382701"/>
                    <a:pt x="302695" y="377605"/>
                  </a:cubicBezTo>
                  <a:cubicBezTo>
                    <a:pt x="290465" y="372509"/>
                    <a:pt x="277555" y="367922"/>
                    <a:pt x="263966" y="363846"/>
                  </a:cubicBezTo>
                  <a:cubicBezTo>
                    <a:pt x="250377" y="359769"/>
                    <a:pt x="236109" y="357731"/>
                    <a:pt x="221161" y="357731"/>
                  </a:cubicBezTo>
                  <a:cubicBezTo>
                    <a:pt x="214367" y="357731"/>
                    <a:pt x="207402" y="358580"/>
                    <a:pt x="200268" y="360279"/>
                  </a:cubicBezTo>
                  <a:cubicBezTo>
                    <a:pt x="193134" y="361977"/>
                    <a:pt x="186849" y="364865"/>
                    <a:pt x="181413" y="368942"/>
                  </a:cubicBezTo>
                  <a:cubicBezTo>
                    <a:pt x="175978" y="372339"/>
                    <a:pt x="171561" y="376755"/>
                    <a:pt x="168164" y="382191"/>
                  </a:cubicBezTo>
                  <a:cubicBezTo>
                    <a:pt x="164767" y="387627"/>
                    <a:pt x="163068" y="394081"/>
                    <a:pt x="163068" y="401555"/>
                  </a:cubicBezTo>
                  <a:cubicBezTo>
                    <a:pt x="163068" y="412426"/>
                    <a:pt x="169863" y="421599"/>
                    <a:pt x="183452" y="429073"/>
                  </a:cubicBezTo>
                  <a:cubicBezTo>
                    <a:pt x="197041" y="436547"/>
                    <a:pt x="214197" y="444021"/>
                    <a:pt x="234920" y="451495"/>
                  </a:cubicBezTo>
                  <a:cubicBezTo>
                    <a:pt x="255643" y="458969"/>
                    <a:pt x="278065" y="467292"/>
                    <a:pt x="302185" y="476465"/>
                  </a:cubicBezTo>
                  <a:cubicBezTo>
                    <a:pt x="326306" y="485637"/>
                    <a:pt x="348728" y="497018"/>
                    <a:pt x="369451" y="510607"/>
                  </a:cubicBezTo>
                  <a:cubicBezTo>
                    <a:pt x="390174" y="524196"/>
                    <a:pt x="407330" y="541012"/>
                    <a:pt x="420919" y="561056"/>
                  </a:cubicBezTo>
                  <a:cubicBezTo>
                    <a:pt x="434508" y="581100"/>
                    <a:pt x="441303" y="605730"/>
                    <a:pt x="441303" y="634946"/>
                  </a:cubicBezTo>
                  <a:cubicBezTo>
                    <a:pt x="441303" y="664163"/>
                    <a:pt x="434508" y="689472"/>
                    <a:pt x="420919" y="710875"/>
                  </a:cubicBezTo>
                  <a:cubicBezTo>
                    <a:pt x="407330" y="732278"/>
                    <a:pt x="389835" y="750113"/>
                    <a:pt x="368432" y="764382"/>
                  </a:cubicBezTo>
                  <a:cubicBezTo>
                    <a:pt x="347029" y="778650"/>
                    <a:pt x="323079" y="789181"/>
                    <a:pt x="296580" y="795976"/>
                  </a:cubicBezTo>
                  <a:cubicBezTo>
                    <a:pt x="270081" y="802770"/>
                    <a:pt x="244262" y="806168"/>
                    <a:pt x="219123" y="806168"/>
                  </a:cubicBezTo>
                  <a:cubicBezTo>
                    <a:pt x="181753" y="806168"/>
                    <a:pt x="143364" y="799713"/>
                    <a:pt x="103956" y="786803"/>
                  </a:cubicBezTo>
                  <a:cubicBezTo>
                    <a:pt x="64548" y="773894"/>
                    <a:pt x="29896" y="757247"/>
                    <a:pt x="0" y="736864"/>
                  </a:cubicBezTo>
                  <a:lnTo>
                    <a:pt x="45863" y="623735"/>
                  </a:lnTo>
                  <a:cubicBezTo>
                    <a:pt x="56734" y="629850"/>
                    <a:pt x="69644" y="636305"/>
                    <a:pt x="84592" y="643100"/>
                  </a:cubicBezTo>
                  <a:cubicBezTo>
                    <a:pt x="99540" y="649894"/>
                    <a:pt x="114657" y="656179"/>
                    <a:pt x="129945" y="661954"/>
                  </a:cubicBezTo>
                  <a:cubicBezTo>
                    <a:pt x="145233" y="667730"/>
                    <a:pt x="160520" y="672486"/>
                    <a:pt x="175808" y="676223"/>
                  </a:cubicBezTo>
                  <a:cubicBezTo>
                    <a:pt x="191095" y="679960"/>
                    <a:pt x="204854" y="681828"/>
                    <a:pt x="217084" y="681828"/>
                  </a:cubicBezTo>
                  <a:cubicBezTo>
                    <a:pt x="224558" y="681828"/>
                    <a:pt x="232372" y="680979"/>
                    <a:pt x="240525" y="679280"/>
                  </a:cubicBezTo>
                  <a:cubicBezTo>
                    <a:pt x="248679" y="677582"/>
                    <a:pt x="256153" y="674694"/>
                    <a:pt x="262947" y="670617"/>
                  </a:cubicBezTo>
                  <a:cubicBezTo>
                    <a:pt x="269742" y="666541"/>
                    <a:pt x="275347" y="661445"/>
                    <a:pt x="279764" y="655330"/>
                  </a:cubicBezTo>
                  <a:cubicBezTo>
                    <a:pt x="284180" y="649215"/>
                    <a:pt x="286388" y="641741"/>
                    <a:pt x="286388" y="632908"/>
                  </a:cubicBezTo>
                  <a:cubicBezTo>
                    <a:pt x="286388" y="619319"/>
                    <a:pt x="279594" y="608278"/>
                    <a:pt x="266005" y="599785"/>
                  </a:cubicBezTo>
                  <a:cubicBezTo>
                    <a:pt x="252416" y="591292"/>
                    <a:pt x="235430" y="583478"/>
                    <a:pt x="215046" y="576344"/>
                  </a:cubicBezTo>
                  <a:cubicBezTo>
                    <a:pt x="194663" y="569210"/>
                    <a:pt x="172580" y="561736"/>
                    <a:pt x="148800" y="553922"/>
                  </a:cubicBezTo>
                  <a:cubicBezTo>
                    <a:pt x="125019" y="546108"/>
                    <a:pt x="102937" y="535916"/>
                    <a:pt x="82553" y="523347"/>
                  </a:cubicBezTo>
                  <a:cubicBezTo>
                    <a:pt x="62170" y="510777"/>
                    <a:pt x="45184" y="495150"/>
                    <a:pt x="31595" y="476465"/>
                  </a:cubicBezTo>
                  <a:cubicBezTo>
                    <a:pt x="18005" y="457780"/>
                    <a:pt x="11211" y="434169"/>
                    <a:pt x="11211" y="405632"/>
                  </a:cubicBezTo>
                  <a:cubicBezTo>
                    <a:pt x="11211" y="377775"/>
                    <a:pt x="18005" y="353484"/>
                    <a:pt x="31595" y="332761"/>
                  </a:cubicBezTo>
                  <a:cubicBezTo>
                    <a:pt x="45184" y="312038"/>
                    <a:pt x="62509" y="294882"/>
                    <a:pt x="83572" y="281293"/>
                  </a:cubicBezTo>
                  <a:cubicBezTo>
                    <a:pt x="104635" y="267704"/>
                    <a:pt x="127907" y="257512"/>
                    <a:pt x="153386" y="250717"/>
                  </a:cubicBezTo>
                  <a:cubicBezTo>
                    <a:pt x="178865" y="243923"/>
                    <a:pt x="203835" y="240526"/>
                    <a:pt x="228295" y="240526"/>
                  </a:cubicBezTo>
                  <a:close/>
                  <a:moveTo>
                    <a:pt x="2997280" y="66247"/>
                  </a:moveTo>
                  <a:lnTo>
                    <a:pt x="3153213" y="66247"/>
                  </a:lnTo>
                  <a:lnTo>
                    <a:pt x="3153213" y="541182"/>
                  </a:lnTo>
                  <a:cubicBezTo>
                    <a:pt x="3153213" y="548656"/>
                    <a:pt x="3150665" y="555790"/>
                    <a:pt x="3145569" y="562585"/>
                  </a:cubicBezTo>
                  <a:cubicBezTo>
                    <a:pt x="3140473" y="569379"/>
                    <a:pt x="3134019" y="575325"/>
                    <a:pt x="3126205" y="580420"/>
                  </a:cubicBezTo>
                  <a:cubicBezTo>
                    <a:pt x="3118391" y="585516"/>
                    <a:pt x="3109898" y="589593"/>
                    <a:pt x="3100726" y="592651"/>
                  </a:cubicBezTo>
                  <a:cubicBezTo>
                    <a:pt x="3091553" y="595708"/>
                    <a:pt x="3083230" y="597237"/>
                    <a:pt x="3075756" y="597237"/>
                  </a:cubicBezTo>
                  <a:cubicBezTo>
                    <a:pt x="3067603" y="597237"/>
                    <a:pt x="3058939" y="595708"/>
                    <a:pt x="3049767" y="592651"/>
                  </a:cubicBezTo>
                  <a:cubicBezTo>
                    <a:pt x="3040594" y="589593"/>
                    <a:pt x="3032101" y="585516"/>
                    <a:pt x="3024288" y="580420"/>
                  </a:cubicBezTo>
                  <a:cubicBezTo>
                    <a:pt x="3016474" y="575325"/>
                    <a:pt x="3010019" y="569379"/>
                    <a:pt x="3004923" y="562585"/>
                  </a:cubicBezTo>
                  <a:cubicBezTo>
                    <a:pt x="2999827" y="555790"/>
                    <a:pt x="2997280" y="548316"/>
                    <a:pt x="2997280" y="540163"/>
                  </a:cubicBezTo>
                  <a:lnTo>
                    <a:pt x="2997280" y="95803"/>
                  </a:lnTo>
                  <a:close/>
                  <a:moveTo>
                    <a:pt x="2516210" y="1019"/>
                  </a:moveTo>
                  <a:cubicBezTo>
                    <a:pt x="2537952" y="1019"/>
                    <a:pt x="2556297" y="8493"/>
                    <a:pt x="2571245" y="23441"/>
                  </a:cubicBezTo>
                  <a:cubicBezTo>
                    <a:pt x="2586193" y="38389"/>
                    <a:pt x="2593667" y="56734"/>
                    <a:pt x="2593667" y="78477"/>
                  </a:cubicBezTo>
                  <a:lnTo>
                    <a:pt x="2593667" y="294542"/>
                  </a:lnTo>
                  <a:cubicBezTo>
                    <a:pt x="2612692" y="277556"/>
                    <a:pt x="2634774" y="264476"/>
                    <a:pt x="2659913" y="255304"/>
                  </a:cubicBezTo>
                  <a:cubicBezTo>
                    <a:pt x="2685053" y="246131"/>
                    <a:pt x="2710533" y="241545"/>
                    <a:pt x="2736352" y="241545"/>
                  </a:cubicBezTo>
                  <a:cubicBezTo>
                    <a:pt x="2765568" y="241545"/>
                    <a:pt x="2792406" y="246471"/>
                    <a:pt x="2816866" y="256323"/>
                  </a:cubicBezTo>
                  <a:cubicBezTo>
                    <a:pt x="2841327" y="266175"/>
                    <a:pt x="2862390" y="279934"/>
                    <a:pt x="2880055" y="297599"/>
                  </a:cubicBezTo>
                  <a:cubicBezTo>
                    <a:pt x="2897721" y="315265"/>
                    <a:pt x="2911480" y="336328"/>
                    <a:pt x="2921332" y="360788"/>
                  </a:cubicBezTo>
                  <a:cubicBezTo>
                    <a:pt x="2931184" y="385248"/>
                    <a:pt x="2936110" y="412087"/>
                    <a:pt x="2936110" y="441303"/>
                  </a:cubicBezTo>
                  <a:lnTo>
                    <a:pt x="2936110" y="729730"/>
                  </a:lnTo>
                  <a:cubicBezTo>
                    <a:pt x="2936110" y="752151"/>
                    <a:pt x="2928296" y="771006"/>
                    <a:pt x="2912669" y="786294"/>
                  </a:cubicBezTo>
                  <a:cubicBezTo>
                    <a:pt x="2897042" y="801581"/>
                    <a:pt x="2878017" y="809225"/>
                    <a:pt x="2855595" y="809225"/>
                  </a:cubicBezTo>
                  <a:cubicBezTo>
                    <a:pt x="2833853" y="809225"/>
                    <a:pt x="2815677" y="801242"/>
                    <a:pt x="2801069" y="785275"/>
                  </a:cubicBezTo>
                  <a:cubicBezTo>
                    <a:pt x="2786461" y="769308"/>
                    <a:pt x="2779157" y="750793"/>
                    <a:pt x="2779157" y="729730"/>
                  </a:cubicBezTo>
                  <a:lnTo>
                    <a:pt x="2779157" y="466782"/>
                  </a:lnTo>
                  <a:cubicBezTo>
                    <a:pt x="2779157" y="453873"/>
                    <a:pt x="2776779" y="441813"/>
                    <a:pt x="2772023" y="430602"/>
                  </a:cubicBezTo>
                  <a:cubicBezTo>
                    <a:pt x="2767266" y="419391"/>
                    <a:pt x="2760642" y="409539"/>
                    <a:pt x="2752149" y="401046"/>
                  </a:cubicBezTo>
                  <a:cubicBezTo>
                    <a:pt x="2743656" y="392553"/>
                    <a:pt x="2733804" y="385758"/>
                    <a:pt x="2722593" y="380662"/>
                  </a:cubicBezTo>
                  <a:cubicBezTo>
                    <a:pt x="2711382" y="375566"/>
                    <a:pt x="2699322" y="373018"/>
                    <a:pt x="2686412" y="373018"/>
                  </a:cubicBezTo>
                  <a:cubicBezTo>
                    <a:pt x="2660593" y="373018"/>
                    <a:pt x="2638681" y="381851"/>
                    <a:pt x="2620675" y="399517"/>
                  </a:cubicBezTo>
                  <a:cubicBezTo>
                    <a:pt x="2602670" y="417183"/>
                    <a:pt x="2593667" y="438925"/>
                    <a:pt x="2593667" y="464744"/>
                  </a:cubicBezTo>
                  <a:lnTo>
                    <a:pt x="2593667" y="798014"/>
                  </a:lnTo>
                  <a:lnTo>
                    <a:pt x="2436714" y="798014"/>
                  </a:lnTo>
                  <a:lnTo>
                    <a:pt x="2436714" y="79496"/>
                  </a:lnTo>
                  <a:cubicBezTo>
                    <a:pt x="2436714" y="68625"/>
                    <a:pt x="2438922" y="58433"/>
                    <a:pt x="2443339" y="48921"/>
                  </a:cubicBezTo>
                  <a:cubicBezTo>
                    <a:pt x="2447755" y="39408"/>
                    <a:pt x="2453531" y="31085"/>
                    <a:pt x="2460665" y="23951"/>
                  </a:cubicBezTo>
                  <a:cubicBezTo>
                    <a:pt x="2467799" y="16817"/>
                    <a:pt x="2476122" y="11211"/>
                    <a:pt x="2485634" y="7134"/>
                  </a:cubicBezTo>
                  <a:cubicBezTo>
                    <a:pt x="2495147" y="3058"/>
                    <a:pt x="2505338" y="1019"/>
                    <a:pt x="2516210" y="1019"/>
                  </a:cubicBezTo>
                  <a:close/>
                  <a:moveTo>
                    <a:pt x="1200036" y="0"/>
                  </a:moveTo>
                  <a:cubicBezTo>
                    <a:pt x="1221778" y="0"/>
                    <a:pt x="1240123" y="7803"/>
                    <a:pt x="1255071" y="23409"/>
                  </a:cubicBezTo>
                  <a:cubicBezTo>
                    <a:pt x="1270019" y="39016"/>
                    <a:pt x="1277493" y="57339"/>
                    <a:pt x="1277493" y="78381"/>
                  </a:cubicBezTo>
                  <a:lnTo>
                    <a:pt x="1277493" y="795976"/>
                  </a:lnTo>
                  <a:lnTo>
                    <a:pt x="1120540" y="796995"/>
                  </a:lnTo>
                  <a:lnTo>
                    <a:pt x="1120540" y="78381"/>
                  </a:lnTo>
                  <a:cubicBezTo>
                    <a:pt x="1120540" y="55980"/>
                    <a:pt x="1128354" y="37317"/>
                    <a:pt x="1143981" y="22390"/>
                  </a:cubicBezTo>
                  <a:cubicBezTo>
                    <a:pt x="1159609" y="7464"/>
                    <a:pt x="1178293" y="0"/>
                    <a:pt x="1200036"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19" name="Google Shape;419;p69"/>
            <p:cNvSpPr/>
            <p:nvPr/>
          </p:nvSpPr>
          <p:spPr>
            <a:xfrm>
              <a:off x="6299796" y="1981201"/>
              <a:ext cx="222300" cy="222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grpSp>
        <p:nvGrpSpPr>
          <p:cNvPr id="420" name="Google Shape;420;p69"/>
          <p:cNvGrpSpPr/>
          <p:nvPr/>
        </p:nvGrpSpPr>
        <p:grpSpPr>
          <a:xfrm>
            <a:off x="8393642" y="4452978"/>
            <a:ext cx="566001" cy="566001"/>
            <a:chOff x="11160804" y="5906634"/>
            <a:chExt cx="816034" cy="816034"/>
          </a:xfrm>
        </p:grpSpPr>
        <p:sp>
          <p:nvSpPr>
            <p:cNvPr id="421" name="Google Shape;421;p69"/>
            <p:cNvSpPr/>
            <p:nvPr/>
          </p:nvSpPr>
          <p:spPr>
            <a:xfrm>
              <a:off x="11160804" y="5906634"/>
              <a:ext cx="816034" cy="816034"/>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22" name="Google Shape;422;p69"/>
            <p:cNvSpPr/>
            <p:nvPr/>
          </p:nvSpPr>
          <p:spPr>
            <a:xfrm>
              <a:off x="11335656" y="6081486"/>
              <a:ext cx="464400" cy="464400"/>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
        <p:nvSpPr>
          <p:cNvPr id="423" name="Google Shape;423;p69"/>
          <p:cNvSpPr txBox="1"/>
          <p:nvPr/>
        </p:nvSpPr>
        <p:spPr>
          <a:xfrm>
            <a:off x="8445948" y="4631410"/>
            <a:ext cx="459900" cy="207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fld id="{00000000-1234-1234-1234-123412341234}" type="slidenum">
              <a:rPr lang="en" sz="900" i="0">
                <a:solidFill>
                  <a:schemeClr val="lt1"/>
                </a:solidFill>
                <a:latin typeface="Quattrocento Sans"/>
                <a:ea typeface="Quattrocento Sans"/>
                <a:cs typeface="Quattrocento Sans"/>
                <a:sym typeface="Quattrocento Sans"/>
              </a:rPr>
              <a:t>‹#›</a:t>
            </a:fld>
            <a:endParaRPr sz="900" i="0">
              <a:solidFill>
                <a:schemeClr val="lt1"/>
              </a:solidFill>
              <a:latin typeface="Quattrocento Sans"/>
              <a:ea typeface="Quattrocento Sans"/>
              <a:cs typeface="Quattrocento Sans"/>
              <a:sym typeface="Quattrocento Sans"/>
            </a:endParaRPr>
          </a:p>
        </p:txBody>
      </p:sp>
      <p:sp>
        <p:nvSpPr>
          <p:cNvPr id="424" name="Google Shape;424;p69"/>
          <p:cNvSpPr txBox="1"/>
          <p:nvPr/>
        </p:nvSpPr>
        <p:spPr>
          <a:xfrm>
            <a:off x="6492404" y="4721919"/>
            <a:ext cx="1779900" cy="19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800">
                <a:solidFill>
                  <a:srgbClr val="BFBFBF"/>
                </a:solidFill>
                <a:latin typeface="Quattrocento Sans"/>
                <a:ea typeface="Quattrocento Sans"/>
                <a:cs typeface="Quattrocento Sans"/>
                <a:sym typeface="Quattrocento Sans"/>
              </a:rPr>
              <a:t>www.yourwebsite.com</a:t>
            </a:r>
            <a:endParaRPr sz="1100"/>
          </a:p>
        </p:txBody>
      </p:sp>
      <p:sp>
        <p:nvSpPr>
          <p:cNvPr id="425" name="Google Shape;425;p69"/>
          <p:cNvSpPr txBox="1"/>
          <p:nvPr/>
        </p:nvSpPr>
        <p:spPr>
          <a:xfrm>
            <a:off x="380265" y="4721919"/>
            <a:ext cx="1577700" cy="19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rgbClr val="BFBFBF"/>
                </a:solidFill>
                <a:latin typeface="Quattrocento Sans"/>
                <a:ea typeface="Quattrocento Sans"/>
                <a:cs typeface="Quattrocento Sans"/>
                <a:sym typeface="Quattrocento Sans"/>
              </a:rPr>
              <a:t>2018 ©Splash!</a:t>
            </a:r>
            <a:endParaRPr sz="1100"/>
          </a:p>
        </p:txBody>
      </p:sp>
      <p:sp>
        <p:nvSpPr>
          <p:cNvPr id="426" name="Google Shape;426;p69"/>
          <p:cNvSpPr/>
          <p:nvPr/>
        </p:nvSpPr>
        <p:spPr>
          <a:xfrm>
            <a:off x="1654585" y="4766430"/>
            <a:ext cx="4745100" cy="107100"/>
          </a:xfrm>
          <a:prstGeom prst="roundRect">
            <a:avLst>
              <a:gd name="adj" fmla="val 5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27" name="Google Shape;427;p69"/>
          <p:cNvSpPr>
            <a:spLocks noGrp="1"/>
          </p:cNvSpPr>
          <p:nvPr>
            <p:ph type="pic" idx="2"/>
          </p:nvPr>
        </p:nvSpPr>
        <p:spPr>
          <a:xfrm>
            <a:off x="3581741" y="1372552"/>
            <a:ext cx="1980600" cy="2398500"/>
          </a:xfrm>
          <a:prstGeom prst="rect">
            <a:avLst/>
          </a:prstGeom>
          <a:noFill/>
          <a:ln>
            <a:noFill/>
          </a:ln>
          <a:effectLst>
            <a:outerShdw blurRad="800100" dist="292100" dir="2700000" sx="92000" sy="92000" algn="tl" rotWithShape="0">
              <a:srgbClr val="000000">
                <a:alpha val="4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427"/>
                                        </p:tgtEl>
                                        <p:attrNameLst>
                                          <p:attrName>style.visibility</p:attrName>
                                        </p:attrNameLst>
                                      </p:cBhvr>
                                      <p:to>
                                        <p:strVal val="visible"/>
                                      </p:to>
                                    </p:set>
                                    <p:anim calcmode="lin" valueType="num">
                                      <p:cBhvr additive="base">
                                        <p:cTn id="7" dur="1250"/>
                                        <p:tgtEl>
                                          <p:spTgt spid="427"/>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500"/>
                                  </p:stCondLst>
                                  <p:childTnLst>
                                    <p:set>
                                      <p:cBhvr>
                                        <p:cTn id="9" dur="1" fill="hold">
                                          <p:stCondLst>
                                            <p:cond delay="0"/>
                                          </p:stCondLst>
                                        </p:cTn>
                                        <p:tgtEl>
                                          <p:spTgt spid="415"/>
                                        </p:tgtEl>
                                        <p:attrNameLst>
                                          <p:attrName>style.visibility</p:attrName>
                                        </p:attrNameLst>
                                      </p:cBhvr>
                                      <p:to>
                                        <p:strVal val="visible"/>
                                      </p:to>
                                    </p:set>
                                    <p:anim calcmode="lin" valueType="num">
                                      <p:cBhvr additive="base">
                                        <p:cTn id="10" dur="750"/>
                                        <p:tgtEl>
                                          <p:spTgt spid="415"/>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500"/>
                                  </p:stCondLst>
                                  <p:childTnLst>
                                    <p:set>
                                      <p:cBhvr>
                                        <p:cTn id="12" dur="1" fill="hold">
                                          <p:stCondLst>
                                            <p:cond delay="0"/>
                                          </p:stCondLst>
                                        </p:cTn>
                                        <p:tgtEl>
                                          <p:spTgt spid="414"/>
                                        </p:tgtEl>
                                        <p:attrNameLst>
                                          <p:attrName>style.visibility</p:attrName>
                                        </p:attrNameLst>
                                      </p:cBhvr>
                                      <p:to>
                                        <p:strVal val="visible"/>
                                      </p:to>
                                    </p:set>
                                    <p:anim calcmode="lin" valueType="num">
                                      <p:cBhvr additive="base">
                                        <p:cTn id="13" dur="750"/>
                                        <p:tgtEl>
                                          <p:spTgt spid="4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56_Title Slide">
  <p:cSld name="56_Title Slide">
    <p:spTree>
      <p:nvGrpSpPr>
        <p:cNvPr id="1" name="Shape 428"/>
        <p:cNvGrpSpPr/>
        <p:nvPr/>
      </p:nvGrpSpPr>
      <p:grpSpPr>
        <a:xfrm>
          <a:off x="0" y="0"/>
          <a:ext cx="0" cy="0"/>
          <a:chOff x="0" y="0"/>
          <a:chExt cx="0" cy="0"/>
        </a:xfrm>
      </p:grpSpPr>
      <p:sp>
        <p:nvSpPr>
          <p:cNvPr id="429" name="Google Shape;429;p70"/>
          <p:cNvSpPr/>
          <p:nvPr/>
        </p:nvSpPr>
        <p:spPr>
          <a:xfrm flipH="1">
            <a:off x="2656652" y="3227227"/>
            <a:ext cx="3830700" cy="1916400"/>
          </a:xfrm>
          <a:prstGeom prst="triangle">
            <a:avLst>
              <a:gd name="adj" fmla="val 50000"/>
            </a:avLst>
          </a:prstGeom>
          <a:solidFill>
            <a:srgbClr val="F5F8F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30" name="Google Shape;430;p70"/>
          <p:cNvSpPr/>
          <p:nvPr/>
        </p:nvSpPr>
        <p:spPr>
          <a:xfrm rot="10800000">
            <a:off x="2656652" y="-127"/>
            <a:ext cx="3830700" cy="1916400"/>
          </a:xfrm>
          <a:prstGeom prst="triangle">
            <a:avLst>
              <a:gd name="adj" fmla="val 50000"/>
            </a:avLst>
          </a:prstGeom>
          <a:solidFill>
            <a:srgbClr val="F5F8F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nvGrpSpPr>
          <p:cNvPr id="431" name="Google Shape;431;p70"/>
          <p:cNvGrpSpPr/>
          <p:nvPr/>
        </p:nvGrpSpPr>
        <p:grpSpPr>
          <a:xfrm>
            <a:off x="380200" y="277246"/>
            <a:ext cx="653957" cy="263438"/>
            <a:chOff x="2437417" y="1269591"/>
            <a:chExt cx="4084679" cy="1645458"/>
          </a:xfrm>
        </p:grpSpPr>
        <p:sp>
          <p:nvSpPr>
            <p:cNvPr id="432" name="Google Shape;432;p70"/>
            <p:cNvSpPr/>
            <p:nvPr/>
          </p:nvSpPr>
          <p:spPr>
            <a:xfrm>
              <a:off x="2437417" y="1269591"/>
              <a:ext cx="4047942" cy="1645458"/>
            </a:xfrm>
            <a:custGeom>
              <a:avLst/>
              <a:gdLst/>
              <a:ahLst/>
              <a:cxnLst/>
              <a:rect l="l" t="t" r="r" b="b"/>
              <a:pathLst>
                <a:path w="4047942" h="1645458" extrusionOk="0">
                  <a:moveTo>
                    <a:pt x="274248" y="0"/>
                  </a:moveTo>
                  <a:lnTo>
                    <a:pt x="3773694" y="0"/>
                  </a:lnTo>
                  <a:cubicBezTo>
                    <a:pt x="3925157" y="0"/>
                    <a:pt x="4047942" y="122785"/>
                    <a:pt x="4047942" y="274248"/>
                  </a:cubicBezTo>
                  <a:lnTo>
                    <a:pt x="4047942" y="642573"/>
                  </a:lnTo>
                  <a:lnTo>
                    <a:pt x="4013899" y="632005"/>
                  </a:lnTo>
                  <a:cubicBezTo>
                    <a:pt x="4001226" y="629412"/>
                    <a:pt x="3988104" y="628050"/>
                    <a:pt x="3974664" y="628050"/>
                  </a:cubicBezTo>
                  <a:cubicBezTo>
                    <a:pt x="3961224" y="628050"/>
                    <a:pt x="3948103" y="629412"/>
                    <a:pt x="3935429" y="632005"/>
                  </a:cubicBezTo>
                  <a:lnTo>
                    <a:pt x="3904390" y="641640"/>
                  </a:lnTo>
                  <a:lnTo>
                    <a:pt x="3904390" y="295678"/>
                  </a:lnTo>
                  <a:cubicBezTo>
                    <a:pt x="3904390" y="208003"/>
                    <a:pt x="3833316" y="136929"/>
                    <a:pt x="3745641" y="136929"/>
                  </a:cubicBezTo>
                  <a:lnTo>
                    <a:pt x="302300" y="136929"/>
                  </a:lnTo>
                  <a:cubicBezTo>
                    <a:pt x="214625" y="136929"/>
                    <a:pt x="143551" y="208003"/>
                    <a:pt x="143551" y="295678"/>
                  </a:cubicBezTo>
                  <a:lnTo>
                    <a:pt x="143551" y="1349780"/>
                  </a:lnTo>
                  <a:cubicBezTo>
                    <a:pt x="143551" y="1437455"/>
                    <a:pt x="214625" y="1508529"/>
                    <a:pt x="302300" y="1508529"/>
                  </a:cubicBezTo>
                  <a:lnTo>
                    <a:pt x="3745641" y="1508529"/>
                  </a:lnTo>
                  <a:cubicBezTo>
                    <a:pt x="3833316" y="1508529"/>
                    <a:pt x="3904390" y="1437455"/>
                    <a:pt x="3904390" y="1349780"/>
                  </a:cubicBezTo>
                  <a:lnTo>
                    <a:pt x="3904390" y="1003820"/>
                  </a:lnTo>
                  <a:lnTo>
                    <a:pt x="3935429" y="1013455"/>
                  </a:lnTo>
                  <a:cubicBezTo>
                    <a:pt x="3948103" y="1016048"/>
                    <a:pt x="3961224" y="1017410"/>
                    <a:pt x="3974664" y="1017410"/>
                  </a:cubicBezTo>
                  <a:cubicBezTo>
                    <a:pt x="3988104" y="1017410"/>
                    <a:pt x="4001226" y="1016048"/>
                    <a:pt x="4013899" y="1013455"/>
                  </a:cubicBezTo>
                  <a:lnTo>
                    <a:pt x="4047942" y="1002887"/>
                  </a:lnTo>
                  <a:lnTo>
                    <a:pt x="4047942" y="1371210"/>
                  </a:lnTo>
                  <a:cubicBezTo>
                    <a:pt x="4047942" y="1522673"/>
                    <a:pt x="3925157" y="1645458"/>
                    <a:pt x="3773694" y="1645458"/>
                  </a:cubicBezTo>
                  <a:lnTo>
                    <a:pt x="274248" y="1645458"/>
                  </a:lnTo>
                  <a:cubicBezTo>
                    <a:pt x="122785" y="1645458"/>
                    <a:pt x="0" y="1522673"/>
                    <a:pt x="0" y="1371210"/>
                  </a:cubicBezTo>
                  <a:lnTo>
                    <a:pt x="0" y="274248"/>
                  </a:lnTo>
                  <a:cubicBezTo>
                    <a:pt x="0" y="122785"/>
                    <a:pt x="122785" y="0"/>
                    <a:pt x="274248"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33" name="Google Shape;433;p70"/>
            <p:cNvSpPr/>
            <p:nvPr/>
          </p:nvSpPr>
          <p:spPr>
            <a:xfrm>
              <a:off x="2879176" y="1577127"/>
              <a:ext cx="3164424" cy="1030386"/>
            </a:xfrm>
            <a:custGeom>
              <a:avLst/>
              <a:gdLst/>
              <a:ahLst/>
              <a:cxnLst/>
              <a:rect l="l" t="t" r="r" b="b"/>
              <a:pathLst>
                <a:path w="3164424" h="1030386" extrusionOk="0">
                  <a:moveTo>
                    <a:pt x="3073718" y="635965"/>
                  </a:moveTo>
                  <a:cubicBezTo>
                    <a:pt x="3098857" y="635965"/>
                    <a:pt x="3120260" y="644459"/>
                    <a:pt x="3137926" y="661445"/>
                  </a:cubicBezTo>
                  <a:cubicBezTo>
                    <a:pt x="3155591" y="678431"/>
                    <a:pt x="3164424" y="699494"/>
                    <a:pt x="3164424" y="724634"/>
                  </a:cubicBezTo>
                  <a:cubicBezTo>
                    <a:pt x="3164424" y="749094"/>
                    <a:pt x="3155761" y="769987"/>
                    <a:pt x="3138435" y="787313"/>
                  </a:cubicBezTo>
                  <a:cubicBezTo>
                    <a:pt x="3121109" y="804639"/>
                    <a:pt x="3100216" y="813302"/>
                    <a:pt x="3075756" y="813302"/>
                  </a:cubicBezTo>
                  <a:cubicBezTo>
                    <a:pt x="3051296" y="813302"/>
                    <a:pt x="3030233" y="804809"/>
                    <a:pt x="3012567" y="787823"/>
                  </a:cubicBezTo>
                  <a:cubicBezTo>
                    <a:pt x="2994901" y="770836"/>
                    <a:pt x="2986069" y="750113"/>
                    <a:pt x="2986069" y="725653"/>
                  </a:cubicBezTo>
                  <a:cubicBezTo>
                    <a:pt x="2986069" y="701193"/>
                    <a:pt x="2994561" y="680130"/>
                    <a:pt x="3011548" y="662464"/>
                  </a:cubicBezTo>
                  <a:cubicBezTo>
                    <a:pt x="3028534" y="644798"/>
                    <a:pt x="3049258" y="635965"/>
                    <a:pt x="3073718" y="635965"/>
                  </a:cubicBezTo>
                  <a:close/>
                  <a:moveTo>
                    <a:pt x="769106" y="380153"/>
                  </a:moveTo>
                  <a:cubicBezTo>
                    <a:pt x="749402" y="380153"/>
                    <a:pt x="732415" y="384059"/>
                    <a:pt x="718147" y="391873"/>
                  </a:cubicBezTo>
                  <a:cubicBezTo>
                    <a:pt x="703879" y="399687"/>
                    <a:pt x="692158" y="409879"/>
                    <a:pt x="682985" y="422448"/>
                  </a:cubicBezTo>
                  <a:cubicBezTo>
                    <a:pt x="673813" y="435018"/>
                    <a:pt x="666849" y="449626"/>
                    <a:pt x="662092" y="466273"/>
                  </a:cubicBezTo>
                  <a:cubicBezTo>
                    <a:pt x="657336" y="482919"/>
                    <a:pt x="654958" y="499736"/>
                    <a:pt x="654958" y="516722"/>
                  </a:cubicBezTo>
                  <a:cubicBezTo>
                    <a:pt x="654958" y="535067"/>
                    <a:pt x="656827" y="553242"/>
                    <a:pt x="660564" y="571248"/>
                  </a:cubicBezTo>
                  <a:cubicBezTo>
                    <a:pt x="664300" y="589253"/>
                    <a:pt x="670416" y="605390"/>
                    <a:pt x="678909" y="619659"/>
                  </a:cubicBezTo>
                  <a:cubicBezTo>
                    <a:pt x="687402" y="633927"/>
                    <a:pt x="698783" y="645648"/>
                    <a:pt x="713051" y="654820"/>
                  </a:cubicBezTo>
                  <a:cubicBezTo>
                    <a:pt x="727320" y="663993"/>
                    <a:pt x="745325" y="668579"/>
                    <a:pt x="767067" y="668579"/>
                  </a:cubicBezTo>
                  <a:cubicBezTo>
                    <a:pt x="786092" y="668579"/>
                    <a:pt x="802908" y="664333"/>
                    <a:pt x="817517" y="655839"/>
                  </a:cubicBezTo>
                  <a:cubicBezTo>
                    <a:pt x="832125" y="647346"/>
                    <a:pt x="844185" y="636305"/>
                    <a:pt x="853697" y="622716"/>
                  </a:cubicBezTo>
                  <a:cubicBezTo>
                    <a:pt x="863210" y="609127"/>
                    <a:pt x="870344" y="593840"/>
                    <a:pt x="875100" y="576853"/>
                  </a:cubicBezTo>
                  <a:cubicBezTo>
                    <a:pt x="879856" y="559867"/>
                    <a:pt x="882234" y="542881"/>
                    <a:pt x="882234" y="525895"/>
                  </a:cubicBezTo>
                  <a:cubicBezTo>
                    <a:pt x="882234" y="508908"/>
                    <a:pt x="880026" y="491582"/>
                    <a:pt x="875609" y="473917"/>
                  </a:cubicBezTo>
                  <a:cubicBezTo>
                    <a:pt x="871193" y="456251"/>
                    <a:pt x="864399" y="440624"/>
                    <a:pt x="855226" y="427035"/>
                  </a:cubicBezTo>
                  <a:cubicBezTo>
                    <a:pt x="846053" y="413446"/>
                    <a:pt x="834333" y="402235"/>
                    <a:pt x="820064" y="393402"/>
                  </a:cubicBezTo>
                  <a:cubicBezTo>
                    <a:pt x="805796" y="384569"/>
                    <a:pt x="788810" y="380153"/>
                    <a:pt x="769106" y="380153"/>
                  </a:cubicBezTo>
                  <a:close/>
                  <a:moveTo>
                    <a:pt x="1609344" y="377095"/>
                  </a:moveTo>
                  <a:cubicBezTo>
                    <a:pt x="1588961" y="377095"/>
                    <a:pt x="1571465" y="381511"/>
                    <a:pt x="1556857" y="390344"/>
                  </a:cubicBezTo>
                  <a:cubicBezTo>
                    <a:pt x="1542248" y="399177"/>
                    <a:pt x="1530188" y="410728"/>
                    <a:pt x="1520676" y="424996"/>
                  </a:cubicBezTo>
                  <a:cubicBezTo>
                    <a:pt x="1511164" y="439265"/>
                    <a:pt x="1504199" y="455232"/>
                    <a:pt x="1499783" y="472898"/>
                  </a:cubicBezTo>
                  <a:cubicBezTo>
                    <a:pt x="1495366" y="490563"/>
                    <a:pt x="1493158" y="507889"/>
                    <a:pt x="1493158" y="524875"/>
                  </a:cubicBezTo>
                  <a:cubicBezTo>
                    <a:pt x="1493158" y="542541"/>
                    <a:pt x="1495366" y="560207"/>
                    <a:pt x="1499783" y="577873"/>
                  </a:cubicBezTo>
                  <a:cubicBezTo>
                    <a:pt x="1504199" y="595538"/>
                    <a:pt x="1510994" y="611505"/>
                    <a:pt x="1520166" y="625774"/>
                  </a:cubicBezTo>
                  <a:cubicBezTo>
                    <a:pt x="1529339" y="640042"/>
                    <a:pt x="1541059" y="651593"/>
                    <a:pt x="1555328" y="660426"/>
                  </a:cubicBezTo>
                  <a:cubicBezTo>
                    <a:pt x="1569596" y="669259"/>
                    <a:pt x="1586922" y="673675"/>
                    <a:pt x="1607306" y="673675"/>
                  </a:cubicBezTo>
                  <a:cubicBezTo>
                    <a:pt x="1628369" y="673675"/>
                    <a:pt x="1646204" y="669089"/>
                    <a:pt x="1660812" y="659916"/>
                  </a:cubicBezTo>
                  <a:cubicBezTo>
                    <a:pt x="1675421" y="650744"/>
                    <a:pt x="1687311" y="638853"/>
                    <a:pt x="1696483" y="624245"/>
                  </a:cubicBezTo>
                  <a:cubicBezTo>
                    <a:pt x="1705656" y="609637"/>
                    <a:pt x="1712111" y="593330"/>
                    <a:pt x="1715848" y="575325"/>
                  </a:cubicBezTo>
                  <a:cubicBezTo>
                    <a:pt x="1719585" y="557319"/>
                    <a:pt x="1721453" y="539144"/>
                    <a:pt x="1721453" y="520799"/>
                  </a:cubicBezTo>
                  <a:cubicBezTo>
                    <a:pt x="1721453" y="503133"/>
                    <a:pt x="1719415" y="485807"/>
                    <a:pt x="1715338" y="468821"/>
                  </a:cubicBezTo>
                  <a:cubicBezTo>
                    <a:pt x="1711261" y="451835"/>
                    <a:pt x="1704807" y="436547"/>
                    <a:pt x="1695974" y="422958"/>
                  </a:cubicBezTo>
                  <a:cubicBezTo>
                    <a:pt x="1687141" y="409369"/>
                    <a:pt x="1675590" y="398328"/>
                    <a:pt x="1661322" y="389835"/>
                  </a:cubicBezTo>
                  <a:cubicBezTo>
                    <a:pt x="1647053" y="381342"/>
                    <a:pt x="1629728" y="377095"/>
                    <a:pt x="1609344" y="377095"/>
                  </a:cubicBezTo>
                  <a:close/>
                  <a:moveTo>
                    <a:pt x="1800439" y="249826"/>
                  </a:moveTo>
                  <a:cubicBezTo>
                    <a:pt x="1806215" y="249741"/>
                    <a:pt x="1811820" y="250038"/>
                    <a:pt x="1817256" y="250717"/>
                  </a:cubicBezTo>
                  <a:cubicBezTo>
                    <a:pt x="1835601" y="252076"/>
                    <a:pt x="1849360" y="259210"/>
                    <a:pt x="1858532" y="272120"/>
                  </a:cubicBezTo>
                  <a:cubicBezTo>
                    <a:pt x="1867705" y="285030"/>
                    <a:pt x="1872291" y="300317"/>
                    <a:pt x="1872291" y="317983"/>
                  </a:cubicBezTo>
                  <a:lnTo>
                    <a:pt x="1872291" y="799034"/>
                  </a:lnTo>
                  <a:lnTo>
                    <a:pt x="1730626" y="799034"/>
                  </a:lnTo>
                  <a:cubicBezTo>
                    <a:pt x="1730626" y="794957"/>
                    <a:pt x="1730456" y="789181"/>
                    <a:pt x="1730116" y="781708"/>
                  </a:cubicBezTo>
                  <a:cubicBezTo>
                    <a:pt x="1729776" y="774234"/>
                    <a:pt x="1729607" y="766760"/>
                    <a:pt x="1729607" y="759286"/>
                  </a:cubicBezTo>
                  <a:cubicBezTo>
                    <a:pt x="1729607" y="751812"/>
                    <a:pt x="1729776" y="745187"/>
                    <a:pt x="1730116" y="739412"/>
                  </a:cubicBezTo>
                  <a:cubicBezTo>
                    <a:pt x="1730456" y="733636"/>
                    <a:pt x="1730626" y="730749"/>
                    <a:pt x="1730626" y="730749"/>
                  </a:cubicBezTo>
                  <a:cubicBezTo>
                    <a:pt x="1714998" y="756568"/>
                    <a:pt x="1694955" y="775592"/>
                    <a:pt x="1670495" y="787823"/>
                  </a:cubicBezTo>
                  <a:cubicBezTo>
                    <a:pt x="1646034" y="800053"/>
                    <a:pt x="1619196" y="806168"/>
                    <a:pt x="1589980" y="806168"/>
                  </a:cubicBezTo>
                  <a:cubicBezTo>
                    <a:pt x="1551251" y="806168"/>
                    <a:pt x="1516090" y="798524"/>
                    <a:pt x="1484495" y="783236"/>
                  </a:cubicBezTo>
                  <a:cubicBezTo>
                    <a:pt x="1452901" y="767949"/>
                    <a:pt x="1426062" y="747395"/>
                    <a:pt x="1403980" y="721576"/>
                  </a:cubicBezTo>
                  <a:cubicBezTo>
                    <a:pt x="1381898" y="695757"/>
                    <a:pt x="1364912" y="666031"/>
                    <a:pt x="1353022" y="632398"/>
                  </a:cubicBezTo>
                  <a:cubicBezTo>
                    <a:pt x="1341131" y="598766"/>
                    <a:pt x="1335186" y="563264"/>
                    <a:pt x="1335186" y="525895"/>
                  </a:cubicBezTo>
                  <a:cubicBezTo>
                    <a:pt x="1335186" y="497358"/>
                    <a:pt x="1339093" y="469161"/>
                    <a:pt x="1346907" y="441303"/>
                  </a:cubicBezTo>
                  <a:cubicBezTo>
                    <a:pt x="1354720" y="413446"/>
                    <a:pt x="1365931" y="388136"/>
                    <a:pt x="1380539" y="365375"/>
                  </a:cubicBezTo>
                  <a:cubicBezTo>
                    <a:pt x="1395147" y="342613"/>
                    <a:pt x="1412983" y="322909"/>
                    <a:pt x="1434046" y="306262"/>
                  </a:cubicBezTo>
                  <a:cubicBezTo>
                    <a:pt x="1455109" y="289616"/>
                    <a:pt x="1479229" y="277556"/>
                    <a:pt x="1506407" y="270082"/>
                  </a:cubicBezTo>
                  <a:cubicBezTo>
                    <a:pt x="1530868" y="263967"/>
                    <a:pt x="1555498" y="262438"/>
                    <a:pt x="1580298" y="265495"/>
                  </a:cubicBezTo>
                  <a:cubicBezTo>
                    <a:pt x="1605097" y="268553"/>
                    <a:pt x="1627180" y="273139"/>
                    <a:pt x="1646544" y="279254"/>
                  </a:cubicBezTo>
                  <a:cubicBezTo>
                    <a:pt x="1665908" y="285369"/>
                    <a:pt x="1681705" y="291654"/>
                    <a:pt x="1693936" y="298109"/>
                  </a:cubicBezTo>
                  <a:cubicBezTo>
                    <a:pt x="1706166" y="304564"/>
                    <a:pt x="1712281" y="307791"/>
                    <a:pt x="1712281" y="307791"/>
                  </a:cubicBezTo>
                  <a:cubicBezTo>
                    <a:pt x="1712281" y="307791"/>
                    <a:pt x="1714149" y="303035"/>
                    <a:pt x="1717886" y="293523"/>
                  </a:cubicBezTo>
                  <a:cubicBezTo>
                    <a:pt x="1721623" y="284010"/>
                    <a:pt x="1730286" y="275178"/>
                    <a:pt x="1743875" y="267024"/>
                  </a:cubicBezTo>
                  <a:cubicBezTo>
                    <a:pt x="1757464" y="258191"/>
                    <a:pt x="1770374" y="252926"/>
                    <a:pt x="1782604" y="251227"/>
                  </a:cubicBezTo>
                  <a:cubicBezTo>
                    <a:pt x="1788719" y="250378"/>
                    <a:pt x="1794664" y="249911"/>
                    <a:pt x="1800439" y="249826"/>
                  </a:cubicBezTo>
                  <a:close/>
                  <a:moveTo>
                    <a:pt x="579539" y="241545"/>
                  </a:moveTo>
                  <a:cubicBezTo>
                    <a:pt x="601961" y="241545"/>
                    <a:pt x="617758" y="249358"/>
                    <a:pt x="626931" y="264986"/>
                  </a:cubicBezTo>
                  <a:cubicBezTo>
                    <a:pt x="636103" y="280613"/>
                    <a:pt x="641709" y="297599"/>
                    <a:pt x="643747" y="315945"/>
                  </a:cubicBezTo>
                  <a:cubicBezTo>
                    <a:pt x="661413" y="292164"/>
                    <a:pt x="683155" y="274158"/>
                    <a:pt x="708974" y="261928"/>
                  </a:cubicBezTo>
                  <a:cubicBezTo>
                    <a:pt x="734794" y="249698"/>
                    <a:pt x="762311" y="243583"/>
                    <a:pt x="791528" y="243583"/>
                  </a:cubicBezTo>
                  <a:cubicBezTo>
                    <a:pt x="829577" y="243583"/>
                    <a:pt x="863889" y="251737"/>
                    <a:pt x="894464" y="268043"/>
                  </a:cubicBezTo>
                  <a:cubicBezTo>
                    <a:pt x="925039" y="284350"/>
                    <a:pt x="951028" y="305923"/>
                    <a:pt x="972431" y="332761"/>
                  </a:cubicBezTo>
                  <a:cubicBezTo>
                    <a:pt x="993834" y="359599"/>
                    <a:pt x="1010310" y="390005"/>
                    <a:pt x="1021861" y="423977"/>
                  </a:cubicBezTo>
                  <a:cubicBezTo>
                    <a:pt x="1033412" y="457950"/>
                    <a:pt x="1039187" y="492602"/>
                    <a:pt x="1039187" y="527933"/>
                  </a:cubicBezTo>
                  <a:cubicBezTo>
                    <a:pt x="1039187" y="564623"/>
                    <a:pt x="1033242" y="599785"/>
                    <a:pt x="1021351" y="633418"/>
                  </a:cubicBezTo>
                  <a:cubicBezTo>
                    <a:pt x="1009461" y="667050"/>
                    <a:pt x="992645" y="696776"/>
                    <a:pt x="970902" y="722595"/>
                  </a:cubicBezTo>
                  <a:cubicBezTo>
                    <a:pt x="949160" y="748415"/>
                    <a:pt x="922661" y="769138"/>
                    <a:pt x="891407" y="784765"/>
                  </a:cubicBezTo>
                  <a:cubicBezTo>
                    <a:pt x="860152" y="800392"/>
                    <a:pt x="825160" y="808206"/>
                    <a:pt x="786432" y="808206"/>
                  </a:cubicBezTo>
                  <a:cubicBezTo>
                    <a:pt x="736152" y="808206"/>
                    <a:pt x="693687" y="790880"/>
                    <a:pt x="659035" y="756228"/>
                  </a:cubicBezTo>
                  <a:lnTo>
                    <a:pt x="659035" y="1030386"/>
                  </a:lnTo>
                  <a:lnTo>
                    <a:pt x="503101" y="1030386"/>
                  </a:lnTo>
                  <a:lnTo>
                    <a:pt x="503101" y="322060"/>
                  </a:lnTo>
                  <a:cubicBezTo>
                    <a:pt x="503101" y="298279"/>
                    <a:pt x="509896" y="278915"/>
                    <a:pt x="523485" y="263967"/>
                  </a:cubicBezTo>
                  <a:cubicBezTo>
                    <a:pt x="537074" y="249019"/>
                    <a:pt x="555758" y="241545"/>
                    <a:pt x="579539" y="241545"/>
                  </a:cubicBezTo>
                  <a:close/>
                  <a:moveTo>
                    <a:pt x="2161870" y="240526"/>
                  </a:moveTo>
                  <a:cubicBezTo>
                    <a:pt x="2175459" y="240526"/>
                    <a:pt x="2193465" y="242224"/>
                    <a:pt x="2215886" y="245621"/>
                  </a:cubicBezTo>
                  <a:cubicBezTo>
                    <a:pt x="2238308" y="249019"/>
                    <a:pt x="2260221" y="254454"/>
                    <a:pt x="2281623" y="261928"/>
                  </a:cubicBezTo>
                  <a:cubicBezTo>
                    <a:pt x="2303026" y="269402"/>
                    <a:pt x="2321541" y="279594"/>
                    <a:pt x="2337168" y="292504"/>
                  </a:cubicBezTo>
                  <a:cubicBezTo>
                    <a:pt x="2352795" y="305413"/>
                    <a:pt x="2360609" y="321040"/>
                    <a:pt x="2360609" y="339386"/>
                  </a:cubicBezTo>
                  <a:cubicBezTo>
                    <a:pt x="2360609" y="355692"/>
                    <a:pt x="2354834" y="369451"/>
                    <a:pt x="2343283" y="380662"/>
                  </a:cubicBezTo>
                  <a:cubicBezTo>
                    <a:pt x="2331733" y="391873"/>
                    <a:pt x="2318144" y="397479"/>
                    <a:pt x="2302516" y="397479"/>
                  </a:cubicBezTo>
                  <a:cubicBezTo>
                    <a:pt x="2292325" y="397479"/>
                    <a:pt x="2281793" y="395440"/>
                    <a:pt x="2270922" y="391364"/>
                  </a:cubicBezTo>
                  <a:cubicBezTo>
                    <a:pt x="2260051" y="387287"/>
                    <a:pt x="2248500" y="382701"/>
                    <a:pt x="2236270" y="377605"/>
                  </a:cubicBezTo>
                  <a:cubicBezTo>
                    <a:pt x="2224040" y="372509"/>
                    <a:pt x="2211130" y="367922"/>
                    <a:pt x="2197541" y="363846"/>
                  </a:cubicBezTo>
                  <a:cubicBezTo>
                    <a:pt x="2183952" y="359769"/>
                    <a:pt x="2169684" y="357731"/>
                    <a:pt x="2154736" y="357731"/>
                  </a:cubicBezTo>
                  <a:cubicBezTo>
                    <a:pt x="2147941" y="357731"/>
                    <a:pt x="2140977" y="358580"/>
                    <a:pt x="2133843" y="360279"/>
                  </a:cubicBezTo>
                  <a:cubicBezTo>
                    <a:pt x="2126709" y="361977"/>
                    <a:pt x="2120424" y="364865"/>
                    <a:pt x="2114988" y="368942"/>
                  </a:cubicBezTo>
                  <a:cubicBezTo>
                    <a:pt x="2109553" y="372339"/>
                    <a:pt x="2105136" y="376755"/>
                    <a:pt x="2101739" y="382191"/>
                  </a:cubicBezTo>
                  <a:cubicBezTo>
                    <a:pt x="2098342" y="387627"/>
                    <a:pt x="2096643" y="394081"/>
                    <a:pt x="2096643" y="401555"/>
                  </a:cubicBezTo>
                  <a:cubicBezTo>
                    <a:pt x="2096643" y="412426"/>
                    <a:pt x="2103438" y="421599"/>
                    <a:pt x="2117026" y="429073"/>
                  </a:cubicBezTo>
                  <a:cubicBezTo>
                    <a:pt x="2130615" y="436547"/>
                    <a:pt x="2147772" y="444021"/>
                    <a:pt x="2168495" y="451495"/>
                  </a:cubicBezTo>
                  <a:cubicBezTo>
                    <a:pt x="2189218" y="458969"/>
                    <a:pt x="2211640" y="467292"/>
                    <a:pt x="2235760" y="476465"/>
                  </a:cubicBezTo>
                  <a:cubicBezTo>
                    <a:pt x="2259881" y="485637"/>
                    <a:pt x="2282303" y="497018"/>
                    <a:pt x="2303026" y="510607"/>
                  </a:cubicBezTo>
                  <a:cubicBezTo>
                    <a:pt x="2323749" y="524196"/>
                    <a:pt x="2340905" y="541012"/>
                    <a:pt x="2354494" y="561056"/>
                  </a:cubicBezTo>
                  <a:cubicBezTo>
                    <a:pt x="2368083" y="581100"/>
                    <a:pt x="2374878" y="605730"/>
                    <a:pt x="2374878" y="634946"/>
                  </a:cubicBezTo>
                  <a:cubicBezTo>
                    <a:pt x="2374878" y="664163"/>
                    <a:pt x="2368083" y="689472"/>
                    <a:pt x="2354494" y="710875"/>
                  </a:cubicBezTo>
                  <a:cubicBezTo>
                    <a:pt x="2340905" y="732278"/>
                    <a:pt x="2323409" y="750113"/>
                    <a:pt x="2302007" y="764382"/>
                  </a:cubicBezTo>
                  <a:cubicBezTo>
                    <a:pt x="2280604" y="778650"/>
                    <a:pt x="2256653" y="789181"/>
                    <a:pt x="2230155" y="795976"/>
                  </a:cubicBezTo>
                  <a:cubicBezTo>
                    <a:pt x="2203656" y="802770"/>
                    <a:pt x="2177837" y="806168"/>
                    <a:pt x="2152698" y="806168"/>
                  </a:cubicBezTo>
                  <a:cubicBezTo>
                    <a:pt x="2115328" y="806168"/>
                    <a:pt x="2076939" y="799713"/>
                    <a:pt x="2037531" y="786803"/>
                  </a:cubicBezTo>
                  <a:cubicBezTo>
                    <a:pt x="1998123" y="773894"/>
                    <a:pt x="1963471" y="757247"/>
                    <a:pt x="1933575" y="736864"/>
                  </a:cubicBezTo>
                  <a:lnTo>
                    <a:pt x="1979438" y="623735"/>
                  </a:lnTo>
                  <a:cubicBezTo>
                    <a:pt x="1990309" y="629850"/>
                    <a:pt x="2003219" y="636305"/>
                    <a:pt x="2018167" y="643100"/>
                  </a:cubicBezTo>
                  <a:cubicBezTo>
                    <a:pt x="2033114" y="649894"/>
                    <a:pt x="2048232" y="656179"/>
                    <a:pt x="2063520" y="661954"/>
                  </a:cubicBezTo>
                  <a:cubicBezTo>
                    <a:pt x="2078807" y="667730"/>
                    <a:pt x="2094095" y="672486"/>
                    <a:pt x="2109383" y="676223"/>
                  </a:cubicBezTo>
                  <a:cubicBezTo>
                    <a:pt x="2124670" y="679960"/>
                    <a:pt x="2138429" y="681828"/>
                    <a:pt x="2150659" y="681828"/>
                  </a:cubicBezTo>
                  <a:cubicBezTo>
                    <a:pt x="2158133" y="681828"/>
                    <a:pt x="2165947" y="680979"/>
                    <a:pt x="2174100" y="679280"/>
                  </a:cubicBezTo>
                  <a:cubicBezTo>
                    <a:pt x="2182254" y="677582"/>
                    <a:pt x="2189728" y="674694"/>
                    <a:pt x="2196522" y="670617"/>
                  </a:cubicBezTo>
                  <a:cubicBezTo>
                    <a:pt x="2203317" y="666541"/>
                    <a:pt x="2208922" y="661445"/>
                    <a:pt x="2213338" y="655330"/>
                  </a:cubicBezTo>
                  <a:cubicBezTo>
                    <a:pt x="2217755" y="649215"/>
                    <a:pt x="2219963" y="641741"/>
                    <a:pt x="2219963" y="632908"/>
                  </a:cubicBezTo>
                  <a:cubicBezTo>
                    <a:pt x="2219963" y="619319"/>
                    <a:pt x="2213169" y="608278"/>
                    <a:pt x="2199580" y="599785"/>
                  </a:cubicBezTo>
                  <a:cubicBezTo>
                    <a:pt x="2185991" y="591292"/>
                    <a:pt x="2169004" y="583478"/>
                    <a:pt x="2148621" y="576344"/>
                  </a:cubicBezTo>
                  <a:cubicBezTo>
                    <a:pt x="2128237" y="569210"/>
                    <a:pt x="2106155" y="561736"/>
                    <a:pt x="2082375" y="553922"/>
                  </a:cubicBezTo>
                  <a:cubicBezTo>
                    <a:pt x="2058594" y="546108"/>
                    <a:pt x="2036512" y="535916"/>
                    <a:pt x="2016128" y="523347"/>
                  </a:cubicBezTo>
                  <a:cubicBezTo>
                    <a:pt x="1995745" y="510777"/>
                    <a:pt x="1978758" y="495150"/>
                    <a:pt x="1965170" y="476465"/>
                  </a:cubicBezTo>
                  <a:cubicBezTo>
                    <a:pt x="1951580" y="457780"/>
                    <a:pt x="1944786" y="434169"/>
                    <a:pt x="1944786" y="405632"/>
                  </a:cubicBezTo>
                  <a:cubicBezTo>
                    <a:pt x="1944786" y="377775"/>
                    <a:pt x="1951580" y="353484"/>
                    <a:pt x="1965170" y="332761"/>
                  </a:cubicBezTo>
                  <a:cubicBezTo>
                    <a:pt x="1978758" y="312038"/>
                    <a:pt x="1996084" y="294882"/>
                    <a:pt x="2017147" y="281293"/>
                  </a:cubicBezTo>
                  <a:cubicBezTo>
                    <a:pt x="2038210" y="267704"/>
                    <a:pt x="2061481" y="257512"/>
                    <a:pt x="2086961" y="250717"/>
                  </a:cubicBezTo>
                  <a:cubicBezTo>
                    <a:pt x="2112440" y="243923"/>
                    <a:pt x="2137410" y="240526"/>
                    <a:pt x="2161870" y="240526"/>
                  </a:cubicBezTo>
                  <a:close/>
                  <a:moveTo>
                    <a:pt x="228295" y="240526"/>
                  </a:moveTo>
                  <a:cubicBezTo>
                    <a:pt x="241884" y="240526"/>
                    <a:pt x="259890" y="242224"/>
                    <a:pt x="282312" y="245621"/>
                  </a:cubicBezTo>
                  <a:cubicBezTo>
                    <a:pt x="304733" y="249019"/>
                    <a:pt x="326646" y="254454"/>
                    <a:pt x="348048" y="261928"/>
                  </a:cubicBezTo>
                  <a:cubicBezTo>
                    <a:pt x="369451" y="269402"/>
                    <a:pt x="387966" y="279594"/>
                    <a:pt x="403593" y="292504"/>
                  </a:cubicBezTo>
                  <a:cubicBezTo>
                    <a:pt x="419221" y="305413"/>
                    <a:pt x="427034" y="321040"/>
                    <a:pt x="427034" y="339386"/>
                  </a:cubicBezTo>
                  <a:cubicBezTo>
                    <a:pt x="427034" y="355692"/>
                    <a:pt x="421259" y="369451"/>
                    <a:pt x="409708" y="380662"/>
                  </a:cubicBezTo>
                  <a:cubicBezTo>
                    <a:pt x="398158" y="391873"/>
                    <a:pt x="384569" y="397479"/>
                    <a:pt x="368941" y="397479"/>
                  </a:cubicBezTo>
                  <a:cubicBezTo>
                    <a:pt x="358750" y="397479"/>
                    <a:pt x="348218" y="395440"/>
                    <a:pt x="337347" y="391364"/>
                  </a:cubicBezTo>
                  <a:cubicBezTo>
                    <a:pt x="326476" y="387287"/>
                    <a:pt x="314925" y="382701"/>
                    <a:pt x="302695" y="377605"/>
                  </a:cubicBezTo>
                  <a:cubicBezTo>
                    <a:pt x="290465" y="372509"/>
                    <a:pt x="277555" y="367922"/>
                    <a:pt x="263966" y="363846"/>
                  </a:cubicBezTo>
                  <a:cubicBezTo>
                    <a:pt x="250377" y="359769"/>
                    <a:pt x="236109" y="357731"/>
                    <a:pt x="221161" y="357731"/>
                  </a:cubicBezTo>
                  <a:cubicBezTo>
                    <a:pt x="214367" y="357731"/>
                    <a:pt x="207402" y="358580"/>
                    <a:pt x="200268" y="360279"/>
                  </a:cubicBezTo>
                  <a:cubicBezTo>
                    <a:pt x="193134" y="361977"/>
                    <a:pt x="186849" y="364865"/>
                    <a:pt x="181413" y="368942"/>
                  </a:cubicBezTo>
                  <a:cubicBezTo>
                    <a:pt x="175978" y="372339"/>
                    <a:pt x="171561" y="376755"/>
                    <a:pt x="168164" y="382191"/>
                  </a:cubicBezTo>
                  <a:cubicBezTo>
                    <a:pt x="164767" y="387627"/>
                    <a:pt x="163068" y="394081"/>
                    <a:pt x="163068" y="401555"/>
                  </a:cubicBezTo>
                  <a:cubicBezTo>
                    <a:pt x="163068" y="412426"/>
                    <a:pt x="169863" y="421599"/>
                    <a:pt x="183452" y="429073"/>
                  </a:cubicBezTo>
                  <a:cubicBezTo>
                    <a:pt x="197041" y="436547"/>
                    <a:pt x="214197" y="444021"/>
                    <a:pt x="234920" y="451495"/>
                  </a:cubicBezTo>
                  <a:cubicBezTo>
                    <a:pt x="255643" y="458969"/>
                    <a:pt x="278065" y="467292"/>
                    <a:pt x="302185" y="476465"/>
                  </a:cubicBezTo>
                  <a:cubicBezTo>
                    <a:pt x="326306" y="485637"/>
                    <a:pt x="348728" y="497018"/>
                    <a:pt x="369451" y="510607"/>
                  </a:cubicBezTo>
                  <a:cubicBezTo>
                    <a:pt x="390174" y="524196"/>
                    <a:pt x="407330" y="541012"/>
                    <a:pt x="420919" y="561056"/>
                  </a:cubicBezTo>
                  <a:cubicBezTo>
                    <a:pt x="434508" y="581100"/>
                    <a:pt x="441303" y="605730"/>
                    <a:pt x="441303" y="634946"/>
                  </a:cubicBezTo>
                  <a:cubicBezTo>
                    <a:pt x="441303" y="664163"/>
                    <a:pt x="434508" y="689472"/>
                    <a:pt x="420919" y="710875"/>
                  </a:cubicBezTo>
                  <a:cubicBezTo>
                    <a:pt x="407330" y="732278"/>
                    <a:pt x="389835" y="750113"/>
                    <a:pt x="368432" y="764382"/>
                  </a:cubicBezTo>
                  <a:cubicBezTo>
                    <a:pt x="347029" y="778650"/>
                    <a:pt x="323079" y="789181"/>
                    <a:pt x="296580" y="795976"/>
                  </a:cubicBezTo>
                  <a:cubicBezTo>
                    <a:pt x="270081" y="802770"/>
                    <a:pt x="244262" y="806168"/>
                    <a:pt x="219123" y="806168"/>
                  </a:cubicBezTo>
                  <a:cubicBezTo>
                    <a:pt x="181753" y="806168"/>
                    <a:pt x="143364" y="799713"/>
                    <a:pt x="103956" y="786803"/>
                  </a:cubicBezTo>
                  <a:cubicBezTo>
                    <a:pt x="64548" y="773894"/>
                    <a:pt x="29896" y="757247"/>
                    <a:pt x="0" y="736864"/>
                  </a:cubicBezTo>
                  <a:lnTo>
                    <a:pt x="45863" y="623735"/>
                  </a:lnTo>
                  <a:cubicBezTo>
                    <a:pt x="56734" y="629850"/>
                    <a:pt x="69644" y="636305"/>
                    <a:pt x="84592" y="643100"/>
                  </a:cubicBezTo>
                  <a:cubicBezTo>
                    <a:pt x="99540" y="649894"/>
                    <a:pt x="114657" y="656179"/>
                    <a:pt x="129945" y="661954"/>
                  </a:cubicBezTo>
                  <a:cubicBezTo>
                    <a:pt x="145233" y="667730"/>
                    <a:pt x="160520" y="672486"/>
                    <a:pt x="175808" y="676223"/>
                  </a:cubicBezTo>
                  <a:cubicBezTo>
                    <a:pt x="191095" y="679960"/>
                    <a:pt x="204854" y="681828"/>
                    <a:pt x="217084" y="681828"/>
                  </a:cubicBezTo>
                  <a:cubicBezTo>
                    <a:pt x="224558" y="681828"/>
                    <a:pt x="232372" y="680979"/>
                    <a:pt x="240525" y="679280"/>
                  </a:cubicBezTo>
                  <a:cubicBezTo>
                    <a:pt x="248679" y="677582"/>
                    <a:pt x="256153" y="674694"/>
                    <a:pt x="262947" y="670617"/>
                  </a:cubicBezTo>
                  <a:cubicBezTo>
                    <a:pt x="269742" y="666541"/>
                    <a:pt x="275347" y="661445"/>
                    <a:pt x="279764" y="655330"/>
                  </a:cubicBezTo>
                  <a:cubicBezTo>
                    <a:pt x="284180" y="649215"/>
                    <a:pt x="286388" y="641741"/>
                    <a:pt x="286388" y="632908"/>
                  </a:cubicBezTo>
                  <a:cubicBezTo>
                    <a:pt x="286388" y="619319"/>
                    <a:pt x="279594" y="608278"/>
                    <a:pt x="266005" y="599785"/>
                  </a:cubicBezTo>
                  <a:cubicBezTo>
                    <a:pt x="252416" y="591292"/>
                    <a:pt x="235430" y="583478"/>
                    <a:pt x="215046" y="576344"/>
                  </a:cubicBezTo>
                  <a:cubicBezTo>
                    <a:pt x="194663" y="569210"/>
                    <a:pt x="172580" y="561736"/>
                    <a:pt x="148800" y="553922"/>
                  </a:cubicBezTo>
                  <a:cubicBezTo>
                    <a:pt x="125019" y="546108"/>
                    <a:pt x="102937" y="535916"/>
                    <a:pt x="82553" y="523347"/>
                  </a:cubicBezTo>
                  <a:cubicBezTo>
                    <a:pt x="62170" y="510777"/>
                    <a:pt x="45184" y="495150"/>
                    <a:pt x="31595" y="476465"/>
                  </a:cubicBezTo>
                  <a:cubicBezTo>
                    <a:pt x="18005" y="457780"/>
                    <a:pt x="11211" y="434169"/>
                    <a:pt x="11211" y="405632"/>
                  </a:cubicBezTo>
                  <a:cubicBezTo>
                    <a:pt x="11211" y="377775"/>
                    <a:pt x="18005" y="353484"/>
                    <a:pt x="31595" y="332761"/>
                  </a:cubicBezTo>
                  <a:cubicBezTo>
                    <a:pt x="45184" y="312038"/>
                    <a:pt x="62509" y="294882"/>
                    <a:pt x="83572" y="281293"/>
                  </a:cubicBezTo>
                  <a:cubicBezTo>
                    <a:pt x="104635" y="267704"/>
                    <a:pt x="127907" y="257512"/>
                    <a:pt x="153386" y="250717"/>
                  </a:cubicBezTo>
                  <a:cubicBezTo>
                    <a:pt x="178865" y="243923"/>
                    <a:pt x="203835" y="240526"/>
                    <a:pt x="228295" y="240526"/>
                  </a:cubicBezTo>
                  <a:close/>
                  <a:moveTo>
                    <a:pt x="2997280" y="66247"/>
                  </a:moveTo>
                  <a:lnTo>
                    <a:pt x="3153213" y="66247"/>
                  </a:lnTo>
                  <a:lnTo>
                    <a:pt x="3153213" y="541182"/>
                  </a:lnTo>
                  <a:cubicBezTo>
                    <a:pt x="3153213" y="548656"/>
                    <a:pt x="3150665" y="555790"/>
                    <a:pt x="3145569" y="562585"/>
                  </a:cubicBezTo>
                  <a:cubicBezTo>
                    <a:pt x="3140473" y="569379"/>
                    <a:pt x="3134019" y="575325"/>
                    <a:pt x="3126205" y="580420"/>
                  </a:cubicBezTo>
                  <a:cubicBezTo>
                    <a:pt x="3118391" y="585516"/>
                    <a:pt x="3109898" y="589593"/>
                    <a:pt x="3100726" y="592651"/>
                  </a:cubicBezTo>
                  <a:cubicBezTo>
                    <a:pt x="3091553" y="595708"/>
                    <a:pt x="3083230" y="597237"/>
                    <a:pt x="3075756" y="597237"/>
                  </a:cubicBezTo>
                  <a:cubicBezTo>
                    <a:pt x="3067603" y="597237"/>
                    <a:pt x="3058939" y="595708"/>
                    <a:pt x="3049767" y="592651"/>
                  </a:cubicBezTo>
                  <a:cubicBezTo>
                    <a:pt x="3040594" y="589593"/>
                    <a:pt x="3032101" y="585516"/>
                    <a:pt x="3024288" y="580420"/>
                  </a:cubicBezTo>
                  <a:cubicBezTo>
                    <a:pt x="3016474" y="575325"/>
                    <a:pt x="3010019" y="569379"/>
                    <a:pt x="3004923" y="562585"/>
                  </a:cubicBezTo>
                  <a:cubicBezTo>
                    <a:pt x="2999827" y="555790"/>
                    <a:pt x="2997280" y="548316"/>
                    <a:pt x="2997280" y="540163"/>
                  </a:cubicBezTo>
                  <a:lnTo>
                    <a:pt x="2997280" y="95803"/>
                  </a:lnTo>
                  <a:close/>
                  <a:moveTo>
                    <a:pt x="2516210" y="1019"/>
                  </a:moveTo>
                  <a:cubicBezTo>
                    <a:pt x="2537952" y="1019"/>
                    <a:pt x="2556297" y="8493"/>
                    <a:pt x="2571245" y="23441"/>
                  </a:cubicBezTo>
                  <a:cubicBezTo>
                    <a:pt x="2586193" y="38389"/>
                    <a:pt x="2593667" y="56734"/>
                    <a:pt x="2593667" y="78477"/>
                  </a:cubicBezTo>
                  <a:lnTo>
                    <a:pt x="2593667" y="294542"/>
                  </a:lnTo>
                  <a:cubicBezTo>
                    <a:pt x="2612692" y="277556"/>
                    <a:pt x="2634774" y="264476"/>
                    <a:pt x="2659913" y="255304"/>
                  </a:cubicBezTo>
                  <a:cubicBezTo>
                    <a:pt x="2685053" y="246131"/>
                    <a:pt x="2710533" y="241545"/>
                    <a:pt x="2736352" y="241545"/>
                  </a:cubicBezTo>
                  <a:cubicBezTo>
                    <a:pt x="2765568" y="241545"/>
                    <a:pt x="2792406" y="246471"/>
                    <a:pt x="2816866" y="256323"/>
                  </a:cubicBezTo>
                  <a:cubicBezTo>
                    <a:pt x="2841327" y="266175"/>
                    <a:pt x="2862390" y="279934"/>
                    <a:pt x="2880055" y="297599"/>
                  </a:cubicBezTo>
                  <a:cubicBezTo>
                    <a:pt x="2897721" y="315265"/>
                    <a:pt x="2911480" y="336328"/>
                    <a:pt x="2921332" y="360788"/>
                  </a:cubicBezTo>
                  <a:cubicBezTo>
                    <a:pt x="2931184" y="385248"/>
                    <a:pt x="2936110" y="412087"/>
                    <a:pt x="2936110" y="441303"/>
                  </a:cubicBezTo>
                  <a:lnTo>
                    <a:pt x="2936110" y="729730"/>
                  </a:lnTo>
                  <a:cubicBezTo>
                    <a:pt x="2936110" y="752151"/>
                    <a:pt x="2928296" y="771006"/>
                    <a:pt x="2912669" y="786294"/>
                  </a:cubicBezTo>
                  <a:cubicBezTo>
                    <a:pt x="2897042" y="801581"/>
                    <a:pt x="2878017" y="809225"/>
                    <a:pt x="2855595" y="809225"/>
                  </a:cubicBezTo>
                  <a:cubicBezTo>
                    <a:pt x="2833853" y="809225"/>
                    <a:pt x="2815677" y="801242"/>
                    <a:pt x="2801069" y="785275"/>
                  </a:cubicBezTo>
                  <a:cubicBezTo>
                    <a:pt x="2786461" y="769308"/>
                    <a:pt x="2779157" y="750793"/>
                    <a:pt x="2779157" y="729730"/>
                  </a:cubicBezTo>
                  <a:lnTo>
                    <a:pt x="2779157" y="466782"/>
                  </a:lnTo>
                  <a:cubicBezTo>
                    <a:pt x="2779157" y="453873"/>
                    <a:pt x="2776779" y="441813"/>
                    <a:pt x="2772023" y="430602"/>
                  </a:cubicBezTo>
                  <a:cubicBezTo>
                    <a:pt x="2767266" y="419391"/>
                    <a:pt x="2760642" y="409539"/>
                    <a:pt x="2752149" y="401046"/>
                  </a:cubicBezTo>
                  <a:cubicBezTo>
                    <a:pt x="2743656" y="392553"/>
                    <a:pt x="2733804" y="385758"/>
                    <a:pt x="2722593" y="380662"/>
                  </a:cubicBezTo>
                  <a:cubicBezTo>
                    <a:pt x="2711382" y="375566"/>
                    <a:pt x="2699322" y="373018"/>
                    <a:pt x="2686412" y="373018"/>
                  </a:cubicBezTo>
                  <a:cubicBezTo>
                    <a:pt x="2660593" y="373018"/>
                    <a:pt x="2638681" y="381851"/>
                    <a:pt x="2620675" y="399517"/>
                  </a:cubicBezTo>
                  <a:cubicBezTo>
                    <a:pt x="2602670" y="417183"/>
                    <a:pt x="2593667" y="438925"/>
                    <a:pt x="2593667" y="464744"/>
                  </a:cubicBezTo>
                  <a:lnTo>
                    <a:pt x="2593667" y="798014"/>
                  </a:lnTo>
                  <a:lnTo>
                    <a:pt x="2436714" y="798014"/>
                  </a:lnTo>
                  <a:lnTo>
                    <a:pt x="2436714" y="79496"/>
                  </a:lnTo>
                  <a:cubicBezTo>
                    <a:pt x="2436714" y="68625"/>
                    <a:pt x="2438922" y="58433"/>
                    <a:pt x="2443339" y="48921"/>
                  </a:cubicBezTo>
                  <a:cubicBezTo>
                    <a:pt x="2447755" y="39408"/>
                    <a:pt x="2453531" y="31085"/>
                    <a:pt x="2460665" y="23951"/>
                  </a:cubicBezTo>
                  <a:cubicBezTo>
                    <a:pt x="2467799" y="16817"/>
                    <a:pt x="2476122" y="11211"/>
                    <a:pt x="2485634" y="7134"/>
                  </a:cubicBezTo>
                  <a:cubicBezTo>
                    <a:pt x="2495147" y="3058"/>
                    <a:pt x="2505338" y="1019"/>
                    <a:pt x="2516210" y="1019"/>
                  </a:cubicBezTo>
                  <a:close/>
                  <a:moveTo>
                    <a:pt x="1200036" y="0"/>
                  </a:moveTo>
                  <a:cubicBezTo>
                    <a:pt x="1221778" y="0"/>
                    <a:pt x="1240123" y="7803"/>
                    <a:pt x="1255071" y="23409"/>
                  </a:cubicBezTo>
                  <a:cubicBezTo>
                    <a:pt x="1270019" y="39016"/>
                    <a:pt x="1277493" y="57339"/>
                    <a:pt x="1277493" y="78381"/>
                  </a:cubicBezTo>
                  <a:lnTo>
                    <a:pt x="1277493" y="795976"/>
                  </a:lnTo>
                  <a:lnTo>
                    <a:pt x="1120540" y="796995"/>
                  </a:lnTo>
                  <a:lnTo>
                    <a:pt x="1120540" y="78381"/>
                  </a:lnTo>
                  <a:cubicBezTo>
                    <a:pt x="1120540" y="55980"/>
                    <a:pt x="1128354" y="37317"/>
                    <a:pt x="1143981" y="22390"/>
                  </a:cubicBezTo>
                  <a:cubicBezTo>
                    <a:pt x="1159609" y="7464"/>
                    <a:pt x="1178293" y="0"/>
                    <a:pt x="1200036"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34" name="Google Shape;434;p70"/>
            <p:cNvSpPr/>
            <p:nvPr/>
          </p:nvSpPr>
          <p:spPr>
            <a:xfrm>
              <a:off x="6299796" y="1981201"/>
              <a:ext cx="222300" cy="222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grpSp>
        <p:nvGrpSpPr>
          <p:cNvPr id="435" name="Google Shape;435;p70"/>
          <p:cNvGrpSpPr/>
          <p:nvPr/>
        </p:nvGrpSpPr>
        <p:grpSpPr>
          <a:xfrm>
            <a:off x="8393642" y="4452978"/>
            <a:ext cx="566001" cy="566001"/>
            <a:chOff x="11160804" y="5906634"/>
            <a:chExt cx="816034" cy="816034"/>
          </a:xfrm>
        </p:grpSpPr>
        <p:sp>
          <p:nvSpPr>
            <p:cNvPr id="436" name="Google Shape;436;p70"/>
            <p:cNvSpPr/>
            <p:nvPr/>
          </p:nvSpPr>
          <p:spPr>
            <a:xfrm>
              <a:off x="11160804" y="5906634"/>
              <a:ext cx="816034" cy="816034"/>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37" name="Google Shape;437;p70"/>
            <p:cNvSpPr/>
            <p:nvPr/>
          </p:nvSpPr>
          <p:spPr>
            <a:xfrm>
              <a:off x="11335656" y="6081486"/>
              <a:ext cx="464400" cy="464400"/>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
        <p:nvSpPr>
          <p:cNvPr id="438" name="Google Shape;438;p70"/>
          <p:cNvSpPr txBox="1"/>
          <p:nvPr/>
        </p:nvSpPr>
        <p:spPr>
          <a:xfrm>
            <a:off x="8445948" y="4631410"/>
            <a:ext cx="459900" cy="207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fld id="{00000000-1234-1234-1234-123412341234}" type="slidenum">
              <a:rPr lang="en" sz="900" i="0">
                <a:solidFill>
                  <a:schemeClr val="lt1"/>
                </a:solidFill>
                <a:latin typeface="Quattrocento Sans"/>
                <a:ea typeface="Quattrocento Sans"/>
                <a:cs typeface="Quattrocento Sans"/>
                <a:sym typeface="Quattrocento Sans"/>
              </a:rPr>
              <a:t>‹#›</a:t>
            </a:fld>
            <a:endParaRPr sz="900" i="0">
              <a:solidFill>
                <a:schemeClr val="lt1"/>
              </a:solidFill>
              <a:latin typeface="Quattrocento Sans"/>
              <a:ea typeface="Quattrocento Sans"/>
              <a:cs typeface="Quattrocento Sans"/>
              <a:sym typeface="Quattrocento Sans"/>
            </a:endParaRPr>
          </a:p>
        </p:txBody>
      </p:sp>
      <p:sp>
        <p:nvSpPr>
          <p:cNvPr id="439" name="Google Shape;439;p70"/>
          <p:cNvSpPr txBox="1"/>
          <p:nvPr/>
        </p:nvSpPr>
        <p:spPr>
          <a:xfrm>
            <a:off x="6492404" y="4721919"/>
            <a:ext cx="1779900" cy="19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800">
                <a:solidFill>
                  <a:srgbClr val="BFBFBF"/>
                </a:solidFill>
                <a:latin typeface="Quattrocento Sans"/>
                <a:ea typeface="Quattrocento Sans"/>
                <a:cs typeface="Quattrocento Sans"/>
                <a:sym typeface="Quattrocento Sans"/>
              </a:rPr>
              <a:t>www.yourwebsite.com</a:t>
            </a:r>
            <a:endParaRPr sz="1100"/>
          </a:p>
        </p:txBody>
      </p:sp>
      <p:sp>
        <p:nvSpPr>
          <p:cNvPr id="440" name="Google Shape;440;p70"/>
          <p:cNvSpPr txBox="1"/>
          <p:nvPr/>
        </p:nvSpPr>
        <p:spPr>
          <a:xfrm>
            <a:off x="380265" y="4721919"/>
            <a:ext cx="1577700" cy="19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rgbClr val="BFBFBF"/>
                </a:solidFill>
                <a:latin typeface="Quattrocento Sans"/>
                <a:ea typeface="Quattrocento Sans"/>
                <a:cs typeface="Quattrocento Sans"/>
                <a:sym typeface="Quattrocento Sans"/>
              </a:rPr>
              <a:t>2018 ©Splash!</a:t>
            </a:r>
            <a:endParaRPr sz="1100"/>
          </a:p>
        </p:txBody>
      </p:sp>
      <p:sp>
        <p:nvSpPr>
          <p:cNvPr id="441" name="Google Shape;441;p70"/>
          <p:cNvSpPr/>
          <p:nvPr/>
        </p:nvSpPr>
        <p:spPr>
          <a:xfrm>
            <a:off x="1654585" y="4766430"/>
            <a:ext cx="4745100" cy="107100"/>
          </a:xfrm>
          <a:prstGeom prst="roundRect">
            <a:avLst>
              <a:gd name="adj" fmla="val 5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42" name="Google Shape;442;p70"/>
          <p:cNvSpPr>
            <a:spLocks noGrp="1"/>
          </p:cNvSpPr>
          <p:nvPr>
            <p:ph type="pic" idx="2"/>
          </p:nvPr>
        </p:nvSpPr>
        <p:spPr>
          <a:xfrm>
            <a:off x="3688213" y="1406176"/>
            <a:ext cx="1767600" cy="2331300"/>
          </a:xfrm>
          <a:prstGeom prst="rect">
            <a:avLst/>
          </a:prstGeom>
          <a:noFill/>
          <a:ln>
            <a:noFill/>
          </a:ln>
          <a:effectLst>
            <a:outerShdw blurRad="800100" dist="292100" dir="2700000" sx="92000" sy="92000" algn="tl" rotWithShape="0">
              <a:srgbClr val="000000">
                <a:alpha val="4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442"/>
                                        </p:tgtEl>
                                        <p:attrNameLst>
                                          <p:attrName>style.visibility</p:attrName>
                                        </p:attrNameLst>
                                      </p:cBhvr>
                                      <p:to>
                                        <p:strVal val="visible"/>
                                      </p:to>
                                    </p:set>
                                    <p:anim calcmode="lin" valueType="num">
                                      <p:cBhvr additive="base">
                                        <p:cTn id="7" dur="1250"/>
                                        <p:tgtEl>
                                          <p:spTgt spid="442"/>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500"/>
                                  </p:stCondLst>
                                  <p:childTnLst>
                                    <p:set>
                                      <p:cBhvr>
                                        <p:cTn id="9" dur="1" fill="hold">
                                          <p:stCondLst>
                                            <p:cond delay="0"/>
                                          </p:stCondLst>
                                        </p:cTn>
                                        <p:tgtEl>
                                          <p:spTgt spid="430"/>
                                        </p:tgtEl>
                                        <p:attrNameLst>
                                          <p:attrName>style.visibility</p:attrName>
                                        </p:attrNameLst>
                                      </p:cBhvr>
                                      <p:to>
                                        <p:strVal val="visible"/>
                                      </p:to>
                                    </p:set>
                                    <p:anim calcmode="lin" valueType="num">
                                      <p:cBhvr additive="base">
                                        <p:cTn id="10" dur="750"/>
                                        <p:tgtEl>
                                          <p:spTgt spid="430"/>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500"/>
                                  </p:stCondLst>
                                  <p:childTnLst>
                                    <p:set>
                                      <p:cBhvr>
                                        <p:cTn id="12" dur="1" fill="hold">
                                          <p:stCondLst>
                                            <p:cond delay="0"/>
                                          </p:stCondLst>
                                        </p:cTn>
                                        <p:tgtEl>
                                          <p:spTgt spid="429"/>
                                        </p:tgtEl>
                                        <p:attrNameLst>
                                          <p:attrName>style.visibility</p:attrName>
                                        </p:attrNameLst>
                                      </p:cBhvr>
                                      <p:to>
                                        <p:strVal val="visible"/>
                                      </p:to>
                                    </p:set>
                                    <p:anim calcmode="lin" valueType="num">
                                      <p:cBhvr additive="base">
                                        <p:cTn id="13" dur="750"/>
                                        <p:tgtEl>
                                          <p:spTgt spid="4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36_Title Slide">
  <p:cSld name="36_Title Slide">
    <p:spTree>
      <p:nvGrpSpPr>
        <p:cNvPr id="1" name="Shape 443"/>
        <p:cNvGrpSpPr/>
        <p:nvPr/>
      </p:nvGrpSpPr>
      <p:grpSpPr>
        <a:xfrm>
          <a:off x="0" y="0"/>
          <a:ext cx="0" cy="0"/>
          <a:chOff x="0" y="0"/>
          <a:chExt cx="0" cy="0"/>
        </a:xfrm>
      </p:grpSpPr>
      <p:sp>
        <p:nvSpPr>
          <p:cNvPr id="444" name="Google Shape;444;p71"/>
          <p:cNvSpPr/>
          <p:nvPr/>
        </p:nvSpPr>
        <p:spPr>
          <a:xfrm>
            <a:off x="0" y="0"/>
            <a:ext cx="4241400" cy="5143500"/>
          </a:xfrm>
          <a:prstGeom prst="rect">
            <a:avLst/>
          </a:prstGeom>
          <a:solidFill>
            <a:srgbClr val="0C0C0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45" name="Google Shape;445;p71"/>
          <p:cNvSpPr>
            <a:spLocks noGrp="1"/>
          </p:cNvSpPr>
          <p:nvPr>
            <p:ph type="pic" idx="2"/>
          </p:nvPr>
        </p:nvSpPr>
        <p:spPr>
          <a:xfrm>
            <a:off x="3451123" y="1"/>
            <a:ext cx="3915600" cy="42807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4"/>
                                        </p:tgtEl>
                                        <p:attrNameLst>
                                          <p:attrName>style.visibility</p:attrName>
                                        </p:attrNameLst>
                                      </p:cBhvr>
                                      <p:to>
                                        <p:strVal val="visible"/>
                                      </p:to>
                                    </p:set>
                                    <p:anim calcmode="lin" valueType="num">
                                      <p:cBhvr additive="base">
                                        <p:cTn id="7" dur="750"/>
                                        <p:tgtEl>
                                          <p:spTgt spid="44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45"/>
                                        </p:tgtEl>
                                        <p:attrNameLst>
                                          <p:attrName>style.visibility</p:attrName>
                                        </p:attrNameLst>
                                      </p:cBhvr>
                                      <p:to>
                                        <p:strVal val="visible"/>
                                      </p:to>
                                    </p:set>
                                    <p:anim calcmode="lin" valueType="num">
                                      <p:cBhvr additive="base">
                                        <p:cTn id="10" dur="750"/>
                                        <p:tgtEl>
                                          <p:spTgt spid="4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52_Title Slide">
  <p:cSld name="52_Title Slide">
    <p:spTree>
      <p:nvGrpSpPr>
        <p:cNvPr id="1" name="Shape 446"/>
        <p:cNvGrpSpPr/>
        <p:nvPr/>
      </p:nvGrpSpPr>
      <p:grpSpPr>
        <a:xfrm>
          <a:off x="0" y="0"/>
          <a:ext cx="0" cy="0"/>
          <a:chOff x="0" y="0"/>
          <a:chExt cx="0" cy="0"/>
        </a:xfrm>
      </p:grpSpPr>
      <p:sp>
        <p:nvSpPr>
          <p:cNvPr id="447" name="Google Shape;447;p72"/>
          <p:cNvSpPr>
            <a:spLocks noGrp="1"/>
          </p:cNvSpPr>
          <p:nvPr>
            <p:ph type="pic" idx="2"/>
          </p:nvPr>
        </p:nvSpPr>
        <p:spPr>
          <a:xfrm>
            <a:off x="0" y="1"/>
            <a:ext cx="5486400" cy="455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750"/>
                                        <p:tgtEl>
                                          <p:spTgt spid="44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53_Title Slide">
  <p:cSld name="53_Title Slide">
    <p:spTree>
      <p:nvGrpSpPr>
        <p:cNvPr id="1" name="Shape 448"/>
        <p:cNvGrpSpPr/>
        <p:nvPr/>
      </p:nvGrpSpPr>
      <p:grpSpPr>
        <a:xfrm>
          <a:off x="0" y="0"/>
          <a:ext cx="0" cy="0"/>
          <a:chOff x="0" y="0"/>
          <a:chExt cx="0" cy="0"/>
        </a:xfrm>
      </p:grpSpPr>
      <p:sp>
        <p:nvSpPr>
          <p:cNvPr id="449" name="Google Shape;449;p73"/>
          <p:cNvSpPr>
            <a:spLocks noGrp="1"/>
          </p:cNvSpPr>
          <p:nvPr>
            <p:ph type="pic" idx="2"/>
          </p:nvPr>
        </p:nvSpPr>
        <p:spPr>
          <a:xfrm>
            <a:off x="5980471" y="1"/>
            <a:ext cx="3163500" cy="3342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50" name="Google Shape;450;p73"/>
          <p:cNvSpPr>
            <a:spLocks noGrp="1"/>
          </p:cNvSpPr>
          <p:nvPr>
            <p:ph type="pic" idx="3"/>
          </p:nvPr>
        </p:nvSpPr>
        <p:spPr>
          <a:xfrm>
            <a:off x="4853361" y="742603"/>
            <a:ext cx="1884000" cy="2187000"/>
          </a:xfrm>
          <a:prstGeom prst="rect">
            <a:avLst/>
          </a:prstGeom>
          <a:noFill/>
          <a:ln>
            <a:noFill/>
          </a:ln>
          <a:effectLst>
            <a:outerShdw blurRad="927100" dist="698500" dir="5400000" sx="80000" sy="80000" algn="t" rotWithShape="0">
              <a:srgbClr val="000000">
                <a:alpha val="4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50"/>
                                        </p:tgtEl>
                                        <p:attrNameLst>
                                          <p:attrName>style.visibility</p:attrName>
                                        </p:attrNameLst>
                                      </p:cBhvr>
                                      <p:to>
                                        <p:strVal val="visible"/>
                                      </p:to>
                                    </p:set>
                                    <p:anim calcmode="lin" valueType="num">
                                      <p:cBhvr additive="base">
                                        <p:cTn id="7" dur="750"/>
                                        <p:tgtEl>
                                          <p:spTgt spid="45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50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57_Title Slide">
  <p:cSld name="57_Title Slide">
    <p:spTree>
      <p:nvGrpSpPr>
        <p:cNvPr id="1" name="Shape 451"/>
        <p:cNvGrpSpPr/>
        <p:nvPr/>
      </p:nvGrpSpPr>
      <p:grpSpPr>
        <a:xfrm>
          <a:off x="0" y="0"/>
          <a:ext cx="0" cy="0"/>
          <a:chOff x="0" y="0"/>
          <a:chExt cx="0" cy="0"/>
        </a:xfrm>
      </p:grpSpPr>
      <p:sp>
        <p:nvSpPr>
          <p:cNvPr id="452" name="Google Shape;452;p74"/>
          <p:cNvSpPr>
            <a:spLocks noGrp="1"/>
          </p:cNvSpPr>
          <p:nvPr>
            <p:ph type="pic" idx="2"/>
          </p:nvPr>
        </p:nvSpPr>
        <p:spPr>
          <a:xfrm>
            <a:off x="364691" y="265472"/>
            <a:ext cx="4052400" cy="4878000"/>
          </a:xfrm>
          <a:prstGeom prst="rect">
            <a:avLst/>
          </a:prstGeom>
          <a:noFill/>
          <a:ln>
            <a:noFill/>
          </a:ln>
          <a:effectLst>
            <a:outerShdw blurRad="977900" dist="1028700" dir="5400000" sx="85000" sy="85000" algn="t" rotWithShape="0">
              <a:srgbClr val="000000">
                <a:alpha val="4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2"/>
                                        </p:tgtEl>
                                        <p:attrNameLst>
                                          <p:attrName>style.visibility</p:attrName>
                                        </p:attrNameLst>
                                      </p:cBhvr>
                                      <p:to>
                                        <p:strVal val="visible"/>
                                      </p:to>
                                    </p:set>
                                    <p:anim calcmode="lin" valueType="num">
                                      <p:cBhvr additive="base">
                                        <p:cTn id="7" dur="750"/>
                                        <p:tgtEl>
                                          <p:spTgt spid="4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58_Title Slide">
  <p:cSld name="58_Title Slide">
    <p:spTree>
      <p:nvGrpSpPr>
        <p:cNvPr id="1" name="Shape 453"/>
        <p:cNvGrpSpPr/>
        <p:nvPr/>
      </p:nvGrpSpPr>
      <p:grpSpPr>
        <a:xfrm>
          <a:off x="0" y="0"/>
          <a:ext cx="0" cy="0"/>
          <a:chOff x="0" y="0"/>
          <a:chExt cx="0" cy="0"/>
        </a:xfrm>
      </p:grpSpPr>
      <p:sp>
        <p:nvSpPr>
          <p:cNvPr id="454" name="Google Shape;454;p75"/>
          <p:cNvSpPr>
            <a:spLocks noGrp="1"/>
          </p:cNvSpPr>
          <p:nvPr>
            <p:ph type="pic" idx="2"/>
          </p:nvPr>
        </p:nvSpPr>
        <p:spPr>
          <a:xfrm>
            <a:off x="0" y="0"/>
            <a:ext cx="9144000" cy="5143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55" name="Google Shape;455;p75"/>
          <p:cNvSpPr>
            <a:spLocks noGrp="1"/>
          </p:cNvSpPr>
          <p:nvPr>
            <p:ph type="pic" idx="3"/>
          </p:nvPr>
        </p:nvSpPr>
        <p:spPr>
          <a:xfrm>
            <a:off x="0" y="3196713"/>
            <a:ext cx="9144000" cy="19467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54"/>
                                        </p:tgtEl>
                                        <p:attrNameLst>
                                          <p:attrName>style.visibility</p:attrName>
                                        </p:attrNameLst>
                                      </p:cBhvr>
                                      <p:to>
                                        <p:strVal val="visible"/>
                                      </p:to>
                                    </p:set>
                                    <p:anim calcmode="lin" valueType="num">
                                      <p:cBhvr additive="base">
                                        <p:cTn id="7" dur="750"/>
                                        <p:tgtEl>
                                          <p:spTgt spid="454"/>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500"/>
                                  </p:stCondLst>
                                  <p:childTnLst>
                                    <p:set>
                                      <p:cBhvr>
                                        <p:cTn id="9" dur="1" fill="hold">
                                          <p:stCondLst>
                                            <p:cond delay="0"/>
                                          </p:stCondLst>
                                        </p:cTn>
                                        <p:tgtEl>
                                          <p:spTgt spid="455"/>
                                        </p:tgtEl>
                                        <p:attrNameLst>
                                          <p:attrName>style.visibility</p:attrName>
                                        </p:attrNameLst>
                                      </p:cBhvr>
                                      <p:to>
                                        <p:strVal val="visible"/>
                                      </p:to>
                                    </p:set>
                                    <p:animEffect transition="in" filter="fade">
                                      <p:cBhvr>
                                        <p:cTn id="10" dur="5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59_Title Slide">
  <p:cSld name="59_Title Slide">
    <p:spTree>
      <p:nvGrpSpPr>
        <p:cNvPr id="1" name="Shape 456"/>
        <p:cNvGrpSpPr/>
        <p:nvPr/>
      </p:nvGrpSpPr>
      <p:grpSpPr>
        <a:xfrm>
          <a:off x="0" y="0"/>
          <a:ext cx="0" cy="0"/>
          <a:chOff x="0" y="0"/>
          <a:chExt cx="0" cy="0"/>
        </a:xfrm>
      </p:grpSpPr>
      <p:sp>
        <p:nvSpPr>
          <p:cNvPr id="457" name="Google Shape;457;p76"/>
          <p:cNvSpPr>
            <a:spLocks noGrp="1"/>
          </p:cNvSpPr>
          <p:nvPr>
            <p:ph type="pic" idx="2"/>
          </p:nvPr>
        </p:nvSpPr>
        <p:spPr>
          <a:xfrm>
            <a:off x="6257556" y="1006568"/>
            <a:ext cx="2458500" cy="1681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58" name="Google Shape;458;p76"/>
          <p:cNvSpPr/>
          <p:nvPr/>
        </p:nvSpPr>
        <p:spPr>
          <a:xfrm>
            <a:off x="1" y="4572000"/>
            <a:ext cx="6508800" cy="4464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59" name="Google Shape;459;p76"/>
          <p:cNvSpPr>
            <a:spLocks noGrp="1"/>
          </p:cNvSpPr>
          <p:nvPr>
            <p:ph type="pic" idx="3"/>
          </p:nvPr>
        </p:nvSpPr>
        <p:spPr>
          <a:xfrm>
            <a:off x="530942" y="674739"/>
            <a:ext cx="3429000" cy="23451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9"/>
                                        </p:tgtEl>
                                        <p:attrNameLst>
                                          <p:attrName>style.visibility</p:attrName>
                                        </p:attrNameLst>
                                      </p:cBhvr>
                                      <p:to>
                                        <p:strVal val="visible"/>
                                      </p:to>
                                    </p:set>
                                    <p:anim calcmode="lin" valueType="num">
                                      <p:cBhvr additive="base">
                                        <p:cTn id="7" dur="750"/>
                                        <p:tgtEl>
                                          <p:spTgt spid="45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250"/>
                                  </p:stCondLst>
                                  <p:childTnLst>
                                    <p:set>
                                      <p:cBhvr>
                                        <p:cTn id="9" dur="1" fill="hold">
                                          <p:stCondLst>
                                            <p:cond delay="0"/>
                                          </p:stCondLst>
                                        </p:cTn>
                                        <p:tgtEl>
                                          <p:spTgt spid="457"/>
                                        </p:tgtEl>
                                        <p:attrNameLst>
                                          <p:attrName>style.visibility</p:attrName>
                                        </p:attrNameLst>
                                      </p:cBhvr>
                                      <p:to>
                                        <p:strVal val="visible"/>
                                      </p:to>
                                    </p:set>
                                    <p:anim calcmode="lin" valueType="num">
                                      <p:cBhvr additive="base">
                                        <p:cTn id="10" dur="750"/>
                                        <p:tgtEl>
                                          <p:spTgt spid="45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60_Title Slide">
  <p:cSld name="60_Title Slide">
    <p:bg>
      <p:bgPr>
        <a:gradFill>
          <a:gsLst>
            <a:gs pos="0">
              <a:srgbClr val="B2A4C8"/>
            </a:gs>
            <a:gs pos="85000">
              <a:schemeClr val="accent1"/>
            </a:gs>
            <a:gs pos="100000">
              <a:schemeClr val="accent1"/>
            </a:gs>
          </a:gsLst>
          <a:lin ang="2700006" scaled="0"/>
        </a:gradFill>
        <a:effectLst/>
      </p:bgPr>
    </p:bg>
    <p:spTree>
      <p:nvGrpSpPr>
        <p:cNvPr id="1" name="Shape 460"/>
        <p:cNvGrpSpPr/>
        <p:nvPr/>
      </p:nvGrpSpPr>
      <p:grpSpPr>
        <a:xfrm>
          <a:off x="0" y="0"/>
          <a:ext cx="0" cy="0"/>
          <a:chOff x="0" y="0"/>
          <a:chExt cx="0" cy="0"/>
        </a:xfrm>
      </p:grpSpPr>
      <p:sp>
        <p:nvSpPr>
          <p:cNvPr id="461" name="Google Shape;461;p77"/>
          <p:cNvSpPr/>
          <p:nvPr/>
        </p:nvSpPr>
        <p:spPr>
          <a:xfrm>
            <a:off x="6492404" y="0"/>
            <a:ext cx="2651700" cy="5143500"/>
          </a:xfrm>
          <a:prstGeom prst="rect">
            <a:avLst/>
          </a:prstGeom>
          <a:solidFill>
            <a:srgbClr val="0E0F3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62" name="Google Shape;462;p77"/>
          <p:cNvSpPr txBox="1"/>
          <p:nvPr/>
        </p:nvSpPr>
        <p:spPr>
          <a:xfrm>
            <a:off x="380265" y="4721919"/>
            <a:ext cx="1577700" cy="19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chemeClr val="lt1"/>
                </a:solidFill>
                <a:latin typeface="Quattrocento Sans"/>
                <a:ea typeface="Quattrocento Sans"/>
                <a:cs typeface="Quattrocento Sans"/>
                <a:sym typeface="Quattrocento Sans"/>
              </a:rPr>
              <a:t>2018 ©Splash!</a:t>
            </a:r>
            <a:endParaRPr sz="1100"/>
          </a:p>
        </p:txBody>
      </p:sp>
      <p:sp>
        <p:nvSpPr>
          <p:cNvPr id="463" name="Google Shape;463;p77"/>
          <p:cNvSpPr/>
          <p:nvPr/>
        </p:nvSpPr>
        <p:spPr>
          <a:xfrm>
            <a:off x="1654585" y="4766430"/>
            <a:ext cx="4745100" cy="107100"/>
          </a:xfrm>
          <a:prstGeom prst="roundRect">
            <a:avLst>
              <a:gd name="adj" fmla="val 50000"/>
            </a:avLst>
          </a:prstGeom>
          <a:solidFill>
            <a:srgbClr val="B2A4C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nvGrpSpPr>
          <p:cNvPr id="464" name="Google Shape;464;p77"/>
          <p:cNvGrpSpPr/>
          <p:nvPr/>
        </p:nvGrpSpPr>
        <p:grpSpPr>
          <a:xfrm>
            <a:off x="380200" y="277246"/>
            <a:ext cx="653957" cy="263438"/>
            <a:chOff x="2437417" y="1269591"/>
            <a:chExt cx="4084679" cy="1645458"/>
          </a:xfrm>
        </p:grpSpPr>
        <p:sp>
          <p:nvSpPr>
            <p:cNvPr id="465" name="Google Shape;465;p77"/>
            <p:cNvSpPr/>
            <p:nvPr/>
          </p:nvSpPr>
          <p:spPr>
            <a:xfrm>
              <a:off x="2437417" y="1269591"/>
              <a:ext cx="4047942" cy="1645458"/>
            </a:xfrm>
            <a:custGeom>
              <a:avLst/>
              <a:gdLst/>
              <a:ahLst/>
              <a:cxnLst/>
              <a:rect l="l" t="t" r="r" b="b"/>
              <a:pathLst>
                <a:path w="4047942" h="1645458" extrusionOk="0">
                  <a:moveTo>
                    <a:pt x="274248" y="0"/>
                  </a:moveTo>
                  <a:lnTo>
                    <a:pt x="3773694" y="0"/>
                  </a:lnTo>
                  <a:cubicBezTo>
                    <a:pt x="3925157" y="0"/>
                    <a:pt x="4047942" y="122785"/>
                    <a:pt x="4047942" y="274248"/>
                  </a:cubicBezTo>
                  <a:lnTo>
                    <a:pt x="4047942" y="642573"/>
                  </a:lnTo>
                  <a:lnTo>
                    <a:pt x="4013899" y="632005"/>
                  </a:lnTo>
                  <a:cubicBezTo>
                    <a:pt x="4001226" y="629412"/>
                    <a:pt x="3988104" y="628050"/>
                    <a:pt x="3974664" y="628050"/>
                  </a:cubicBezTo>
                  <a:cubicBezTo>
                    <a:pt x="3961224" y="628050"/>
                    <a:pt x="3948103" y="629412"/>
                    <a:pt x="3935429" y="632005"/>
                  </a:cubicBezTo>
                  <a:lnTo>
                    <a:pt x="3904390" y="641640"/>
                  </a:lnTo>
                  <a:lnTo>
                    <a:pt x="3904390" y="295678"/>
                  </a:lnTo>
                  <a:cubicBezTo>
                    <a:pt x="3904390" y="208003"/>
                    <a:pt x="3833316" y="136929"/>
                    <a:pt x="3745641" y="136929"/>
                  </a:cubicBezTo>
                  <a:lnTo>
                    <a:pt x="302300" y="136929"/>
                  </a:lnTo>
                  <a:cubicBezTo>
                    <a:pt x="214625" y="136929"/>
                    <a:pt x="143551" y="208003"/>
                    <a:pt x="143551" y="295678"/>
                  </a:cubicBezTo>
                  <a:lnTo>
                    <a:pt x="143551" y="1349780"/>
                  </a:lnTo>
                  <a:cubicBezTo>
                    <a:pt x="143551" y="1437455"/>
                    <a:pt x="214625" y="1508529"/>
                    <a:pt x="302300" y="1508529"/>
                  </a:cubicBezTo>
                  <a:lnTo>
                    <a:pt x="3745641" y="1508529"/>
                  </a:lnTo>
                  <a:cubicBezTo>
                    <a:pt x="3833316" y="1508529"/>
                    <a:pt x="3904390" y="1437455"/>
                    <a:pt x="3904390" y="1349780"/>
                  </a:cubicBezTo>
                  <a:lnTo>
                    <a:pt x="3904390" y="1003820"/>
                  </a:lnTo>
                  <a:lnTo>
                    <a:pt x="3935429" y="1013455"/>
                  </a:lnTo>
                  <a:cubicBezTo>
                    <a:pt x="3948103" y="1016048"/>
                    <a:pt x="3961224" y="1017410"/>
                    <a:pt x="3974664" y="1017410"/>
                  </a:cubicBezTo>
                  <a:cubicBezTo>
                    <a:pt x="3988104" y="1017410"/>
                    <a:pt x="4001226" y="1016048"/>
                    <a:pt x="4013899" y="1013455"/>
                  </a:cubicBezTo>
                  <a:lnTo>
                    <a:pt x="4047942" y="1002887"/>
                  </a:lnTo>
                  <a:lnTo>
                    <a:pt x="4047942" y="1371210"/>
                  </a:lnTo>
                  <a:cubicBezTo>
                    <a:pt x="4047942" y="1522673"/>
                    <a:pt x="3925157" y="1645458"/>
                    <a:pt x="3773694" y="1645458"/>
                  </a:cubicBezTo>
                  <a:lnTo>
                    <a:pt x="274248" y="1645458"/>
                  </a:lnTo>
                  <a:cubicBezTo>
                    <a:pt x="122785" y="1645458"/>
                    <a:pt x="0" y="1522673"/>
                    <a:pt x="0" y="1371210"/>
                  </a:cubicBezTo>
                  <a:lnTo>
                    <a:pt x="0" y="274248"/>
                  </a:lnTo>
                  <a:cubicBezTo>
                    <a:pt x="0" y="122785"/>
                    <a:pt x="122785" y="0"/>
                    <a:pt x="274248"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66" name="Google Shape;466;p77"/>
            <p:cNvSpPr/>
            <p:nvPr/>
          </p:nvSpPr>
          <p:spPr>
            <a:xfrm>
              <a:off x="2879176" y="1577127"/>
              <a:ext cx="3164424" cy="1030386"/>
            </a:xfrm>
            <a:custGeom>
              <a:avLst/>
              <a:gdLst/>
              <a:ahLst/>
              <a:cxnLst/>
              <a:rect l="l" t="t" r="r" b="b"/>
              <a:pathLst>
                <a:path w="3164424" h="1030386" extrusionOk="0">
                  <a:moveTo>
                    <a:pt x="3073718" y="635965"/>
                  </a:moveTo>
                  <a:cubicBezTo>
                    <a:pt x="3098857" y="635965"/>
                    <a:pt x="3120260" y="644459"/>
                    <a:pt x="3137926" y="661445"/>
                  </a:cubicBezTo>
                  <a:cubicBezTo>
                    <a:pt x="3155591" y="678431"/>
                    <a:pt x="3164424" y="699494"/>
                    <a:pt x="3164424" y="724634"/>
                  </a:cubicBezTo>
                  <a:cubicBezTo>
                    <a:pt x="3164424" y="749094"/>
                    <a:pt x="3155761" y="769987"/>
                    <a:pt x="3138435" y="787313"/>
                  </a:cubicBezTo>
                  <a:cubicBezTo>
                    <a:pt x="3121109" y="804639"/>
                    <a:pt x="3100216" y="813302"/>
                    <a:pt x="3075756" y="813302"/>
                  </a:cubicBezTo>
                  <a:cubicBezTo>
                    <a:pt x="3051296" y="813302"/>
                    <a:pt x="3030233" y="804809"/>
                    <a:pt x="3012567" y="787823"/>
                  </a:cubicBezTo>
                  <a:cubicBezTo>
                    <a:pt x="2994901" y="770836"/>
                    <a:pt x="2986069" y="750113"/>
                    <a:pt x="2986069" y="725653"/>
                  </a:cubicBezTo>
                  <a:cubicBezTo>
                    <a:pt x="2986069" y="701193"/>
                    <a:pt x="2994561" y="680130"/>
                    <a:pt x="3011548" y="662464"/>
                  </a:cubicBezTo>
                  <a:cubicBezTo>
                    <a:pt x="3028534" y="644798"/>
                    <a:pt x="3049258" y="635965"/>
                    <a:pt x="3073718" y="635965"/>
                  </a:cubicBezTo>
                  <a:close/>
                  <a:moveTo>
                    <a:pt x="769106" y="380153"/>
                  </a:moveTo>
                  <a:cubicBezTo>
                    <a:pt x="749402" y="380153"/>
                    <a:pt x="732415" y="384059"/>
                    <a:pt x="718147" y="391873"/>
                  </a:cubicBezTo>
                  <a:cubicBezTo>
                    <a:pt x="703879" y="399687"/>
                    <a:pt x="692158" y="409879"/>
                    <a:pt x="682985" y="422448"/>
                  </a:cubicBezTo>
                  <a:cubicBezTo>
                    <a:pt x="673813" y="435018"/>
                    <a:pt x="666849" y="449626"/>
                    <a:pt x="662092" y="466273"/>
                  </a:cubicBezTo>
                  <a:cubicBezTo>
                    <a:pt x="657336" y="482919"/>
                    <a:pt x="654958" y="499736"/>
                    <a:pt x="654958" y="516722"/>
                  </a:cubicBezTo>
                  <a:cubicBezTo>
                    <a:pt x="654958" y="535067"/>
                    <a:pt x="656827" y="553242"/>
                    <a:pt x="660564" y="571248"/>
                  </a:cubicBezTo>
                  <a:cubicBezTo>
                    <a:pt x="664300" y="589253"/>
                    <a:pt x="670416" y="605390"/>
                    <a:pt x="678909" y="619659"/>
                  </a:cubicBezTo>
                  <a:cubicBezTo>
                    <a:pt x="687402" y="633927"/>
                    <a:pt x="698783" y="645648"/>
                    <a:pt x="713051" y="654820"/>
                  </a:cubicBezTo>
                  <a:cubicBezTo>
                    <a:pt x="727320" y="663993"/>
                    <a:pt x="745325" y="668579"/>
                    <a:pt x="767067" y="668579"/>
                  </a:cubicBezTo>
                  <a:cubicBezTo>
                    <a:pt x="786092" y="668579"/>
                    <a:pt x="802908" y="664333"/>
                    <a:pt x="817517" y="655839"/>
                  </a:cubicBezTo>
                  <a:cubicBezTo>
                    <a:pt x="832125" y="647346"/>
                    <a:pt x="844185" y="636305"/>
                    <a:pt x="853697" y="622716"/>
                  </a:cubicBezTo>
                  <a:cubicBezTo>
                    <a:pt x="863210" y="609127"/>
                    <a:pt x="870344" y="593840"/>
                    <a:pt x="875100" y="576853"/>
                  </a:cubicBezTo>
                  <a:cubicBezTo>
                    <a:pt x="879856" y="559867"/>
                    <a:pt x="882234" y="542881"/>
                    <a:pt x="882234" y="525895"/>
                  </a:cubicBezTo>
                  <a:cubicBezTo>
                    <a:pt x="882234" y="508908"/>
                    <a:pt x="880026" y="491582"/>
                    <a:pt x="875609" y="473917"/>
                  </a:cubicBezTo>
                  <a:cubicBezTo>
                    <a:pt x="871193" y="456251"/>
                    <a:pt x="864399" y="440624"/>
                    <a:pt x="855226" y="427035"/>
                  </a:cubicBezTo>
                  <a:cubicBezTo>
                    <a:pt x="846053" y="413446"/>
                    <a:pt x="834333" y="402235"/>
                    <a:pt x="820064" y="393402"/>
                  </a:cubicBezTo>
                  <a:cubicBezTo>
                    <a:pt x="805796" y="384569"/>
                    <a:pt x="788810" y="380153"/>
                    <a:pt x="769106" y="380153"/>
                  </a:cubicBezTo>
                  <a:close/>
                  <a:moveTo>
                    <a:pt x="1609344" y="377095"/>
                  </a:moveTo>
                  <a:cubicBezTo>
                    <a:pt x="1588961" y="377095"/>
                    <a:pt x="1571465" y="381511"/>
                    <a:pt x="1556857" y="390344"/>
                  </a:cubicBezTo>
                  <a:cubicBezTo>
                    <a:pt x="1542248" y="399177"/>
                    <a:pt x="1530188" y="410728"/>
                    <a:pt x="1520676" y="424996"/>
                  </a:cubicBezTo>
                  <a:cubicBezTo>
                    <a:pt x="1511164" y="439265"/>
                    <a:pt x="1504199" y="455232"/>
                    <a:pt x="1499783" y="472898"/>
                  </a:cubicBezTo>
                  <a:cubicBezTo>
                    <a:pt x="1495366" y="490563"/>
                    <a:pt x="1493158" y="507889"/>
                    <a:pt x="1493158" y="524875"/>
                  </a:cubicBezTo>
                  <a:cubicBezTo>
                    <a:pt x="1493158" y="542541"/>
                    <a:pt x="1495366" y="560207"/>
                    <a:pt x="1499783" y="577873"/>
                  </a:cubicBezTo>
                  <a:cubicBezTo>
                    <a:pt x="1504199" y="595538"/>
                    <a:pt x="1510994" y="611505"/>
                    <a:pt x="1520166" y="625774"/>
                  </a:cubicBezTo>
                  <a:cubicBezTo>
                    <a:pt x="1529339" y="640042"/>
                    <a:pt x="1541059" y="651593"/>
                    <a:pt x="1555328" y="660426"/>
                  </a:cubicBezTo>
                  <a:cubicBezTo>
                    <a:pt x="1569596" y="669259"/>
                    <a:pt x="1586922" y="673675"/>
                    <a:pt x="1607306" y="673675"/>
                  </a:cubicBezTo>
                  <a:cubicBezTo>
                    <a:pt x="1628369" y="673675"/>
                    <a:pt x="1646204" y="669089"/>
                    <a:pt x="1660812" y="659916"/>
                  </a:cubicBezTo>
                  <a:cubicBezTo>
                    <a:pt x="1675421" y="650744"/>
                    <a:pt x="1687311" y="638853"/>
                    <a:pt x="1696483" y="624245"/>
                  </a:cubicBezTo>
                  <a:cubicBezTo>
                    <a:pt x="1705656" y="609637"/>
                    <a:pt x="1712111" y="593330"/>
                    <a:pt x="1715848" y="575325"/>
                  </a:cubicBezTo>
                  <a:cubicBezTo>
                    <a:pt x="1719585" y="557319"/>
                    <a:pt x="1721453" y="539144"/>
                    <a:pt x="1721453" y="520799"/>
                  </a:cubicBezTo>
                  <a:cubicBezTo>
                    <a:pt x="1721453" y="503133"/>
                    <a:pt x="1719415" y="485807"/>
                    <a:pt x="1715338" y="468821"/>
                  </a:cubicBezTo>
                  <a:cubicBezTo>
                    <a:pt x="1711261" y="451835"/>
                    <a:pt x="1704807" y="436547"/>
                    <a:pt x="1695974" y="422958"/>
                  </a:cubicBezTo>
                  <a:cubicBezTo>
                    <a:pt x="1687141" y="409369"/>
                    <a:pt x="1675590" y="398328"/>
                    <a:pt x="1661322" y="389835"/>
                  </a:cubicBezTo>
                  <a:cubicBezTo>
                    <a:pt x="1647053" y="381342"/>
                    <a:pt x="1629728" y="377095"/>
                    <a:pt x="1609344" y="377095"/>
                  </a:cubicBezTo>
                  <a:close/>
                  <a:moveTo>
                    <a:pt x="1800439" y="249826"/>
                  </a:moveTo>
                  <a:cubicBezTo>
                    <a:pt x="1806215" y="249741"/>
                    <a:pt x="1811820" y="250038"/>
                    <a:pt x="1817256" y="250717"/>
                  </a:cubicBezTo>
                  <a:cubicBezTo>
                    <a:pt x="1835601" y="252076"/>
                    <a:pt x="1849360" y="259210"/>
                    <a:pt x="1858532" y="272120"/>
                  </a:cubicBezTo>
                  <a:cubicBezTo>
                    <a:pt x="1867705" y="285030"/>
                    <a:pt x="1872291" y="300317"/>
                    <a:pt x="1872291" y="317983"/>
                  </a:cubicBezTo>
                  <a:lnTo>
                    <a:pt x="1872291" y="799034"/>
                  </a:lnTo>
                  <a:lnTo>
                    <a:pt x="1730626" y="799034"/>
                  </a:lnTo>
                  <a:cubicBezTo>
                    <a:pt x="1730626" y="794957"/>
                    <a:pt x="1730456" y="789181"/>
                    <a:pt x="1730116" y="781708"/>
                  </a:cubicBezTo>
                  <a:cubicBezTo>
                    <a:pt x="1729776" y="774234"/>
                    <a:pt x="1729607" y="766760"/>
                    <a:pt x="1729607" y="759286"/>
                  </a:cubicBezTo>
                  <a:cubicBezTo>
                    <a:pt x="1729607" y="751812"/>
                    <a:pt x="1729776" y="745187"/>
                    <a:pt x="1730116" y="739412"/>
                  </a:cubicBezTo>
                  <a:cubicBezTo>
                    <a:pt x="1730456" y="733636"/>
                    <a:pt x="1730626" y="730749"/>
                    <a:pt x="1730626" y="730749"/>
                  </a:cubicBezTo>
                  <a:cubicBezTo>
                    <a:pt x="1714998" y="756568"/>
                    <a:pt x="1694955" y="775592"/>
                    <a:pt x="1670495" y="787823"/>
                  </a:cubicBezTo>
                  <a:cubicBezTo>
                    <a:pt x="1646034" y="800053"/>
                    <a:pt x="1619196" y="806168"/>
                    <a:pt x="1589980" y="806168"/>
                  </a:cubicBezTo>
                  <a:cubicBezTo>
                    <a:pt x="1551251" y="806168"/>
                    <a:pt x="1516090" y="798524"/>
                    <a:pt x="1484495" y="783236"/>
                  </a:cubicBezTo>
                  <a:cubicBezTo>
                    <a:pt x="1452901" y="767949"/>
                    <a:pt x="1426062" y="747395"/>
                    <a:pt x="1403980" y="721576"/>
                  </a:cubicBezTo>
                  <a:cubicBezTo>
                    <a:pt x="1381898" y="695757"/>
                    <a:pt x="1364912" y="666031"/>
                    <a:pt x="1353022" y="632398"/>
                  </a:cubicBezTo>
                  <a:cubicBezTo>
                    <a:pt x="1341131" y="598766"/>
                    <a:pt x="1335186" y="563264"/>
                    <a:pt x="1335186" y="525895"/>
                  </a:cubicBezTo>
                  <a:cubicBezTo>
                    <a:pt x="1335186" y="497358"/>
                    <a:pt x="1339093" y="469161"/>
                    <a:pt x="1346907" y="441303"/>
                  </a:cubicBezTo>
                  <a:cubicBezTo>
                    <a:pt x="1354720" y="413446"/>
                    <a:pt x="1365931" y="388136"/>
                    <a:pt x="1380539" y="365375"/>
                  </a:cubicBezTo>
                  <a:cubicBezTo>
                    <a:pt x="1395147" y="342613"/>
                    <a:pt x="1412983" y="322909"/>
                    <a:pt x="1434046" y="306262"/>
                  </a:cubicBezTo>
                  <a:cubicBezTo>
                    <a:pt x="1455109" y="289616"/>
                    <a:pt x="1479229" y="277556"/>
                    <a:pt x="1506407" y="270082"/>
                  </a:cubicBezTo>
                  <a:cubicBezTo>
                    <a:pt x="1530868" y="263967"/>
                    <a:pt x="1555498" y="262438"/>
                    <a:pt x="1580298" y="265495"/>
                  </a:cubicBezTo>
                  <a:cubicBezTo>
                    <a:pt x="1605097" y="268553"/>
                    <a:pt x="1627180" y="273139"/>
                    <a:pt x="1646544" y="279254"/>
                  </a:cubicBezTo>
                  <a:cubicBezTo>
                    <a:pt x="1665908" y="285369"/>
                    <a:pt x="1681705" y="291654"/>
                    <a:pt x="1693936" y="298109"/>
                  </a:cubicBezTo>
                  <a:cubicBezTo>
                    <a:pt x="1706166" y="304564"/>
                    <a:pt x="1712281" y="307791"/>
                    <a:pt x="1712281" y="307791"/>
                  </a:cubicBezTo>
                  <a:cubicBezTo>
                    <a:pt x="1712281" y="307791"/>
                    <a:pt x="1714149" y="303035"/>
                    <a:pt x="1717886" y="293523"/>
                  </a:cubicBezTo>
                  <a:cubicBezTo>
                    <a:pt x="1721623" y="284010"/>
                    <a:pt x="1730286" y="275178"/>
                    <a:pt x="1743875" y="267024"/>
                  </a:cubicBezTo>
                  <a:cubicBezTo>
                    <a:pt x="1757464" y="258191"/>
                    <a:pt x="1770374" y="252926"/>
                    <a:pt x="1782604" y="251227"/>
                  </a:cubicBezTo>
                  <a:cubicBezTo>
                    <a:pt x="1788719" y="250378"/>
                    <a:pt x="1794664" y="249911"/>
                    <a:pt x="1800439" y="249826"/>
                  </a:cubicBezTo>
                  <a:close/>
                  <a:moveTo>
                    <a:pt x="579539" y="241545"/>
                  </a:moveTo>
                  <a:cubicBezTo>
                    <a:pt x="601961" y="241545"/>
                    <a:pt x="617758" y="249358"/>
                    <a:pt x="626931" y="264986"/>
                  </a:cubicBezTo>
                  <a:cubicBezTo>
                    <a:pt x="636103" y="280613"/>
                    <a:pt x="641709" y="297599"/>
                    <a:pt x="643747" y="315945"/>
                  </a:cubicBezTo>
                  <a:cubicBezTo>
                    <a:pt x="661413" y="292164"/>
                    <a:pt x="683155" y="274158"/>
                    <a:pt x="708974" y="261928"/>
                  </a:cubicBezTo>
                  <a:cubicBezTo>
                    <a:pt x="734794" y="249698"/>
                    <a:pt x="762311" y="243583"/>
                    <a:pt x="791528" y="243583"/>
                  </a:cubicBezTo>
                  <a:cubicBezTo>
                    <a:pt x="829577" y="243583"/>
                    <a:pt x="863889" y="251737"/>
                    <a:pt x="894464" y="268043"/>
                  </a:cubicBezTo>
                  <a:cubicBezTo>
                    <a:pt x="925039" y="284350"/>
                    <a:pt x="951028" y="305923"/>
                    <a:pt x="972431" y="332761"/>
                  </a:cubicBezTo>
                  <a:cubicBezTo>
                    <a:pt x="993834" y="359599"/>
                    <a:pt x="1010310" y="390005"/>
                    <a:pt x="1021861" y="423977"/>
                  </a:cubicBezTo>
                  <a:cubicBezTo>
                    <a:pt x="1033412" y="457950"/>
                    <a:pt x="1039187" y="492602"/>
                    <a:pt x="1039187" y="527933"/>
                  </a:cubicBezTo>
                  <a:cubicBezTo>
                    <a:pt x="1039187" y="564623"/>
                    <a:pt x="1033242" y="599785"/>
                    <a:pt x="1021351" y="633418"/>
                  </a:cubicBezTo>
                  <a:cubicBezTo>
                    <a:pt x="1009461" y="667050"/>
                    <a:pt x="992645" y="696776"/>
                    <a:pt x="970902" y="722595"/>
                  </a:cubicBezTo>
                  <a:cubicBezTo>
                    <a:pt x="949160" y="748415"/>
                    <a:pt x="922661" y="769138"/>
                    <a:pt x="891407" y="784765"/>
                  </a:cubicBezTo>
                  <a:cubicBezTo>
                    <a:pt x="860152" y="800392"/>
                    <a:pt x="825160" y="808206"/>
                    <a:pt x="786432" y="808206"/>
                  </a:cubicBezTo>
                  <a:cubicBezTo>
                    <a:pt x="736152" y="808206"/>
                    <a:pt x="693687" y="790880"/>
                    <a:pt x="659035" y="756228"/>
                  </a:cubicBezTo>
                  <a:lnTo>
                    <a:pt x="659035" y="1030386"/>
                  </a:lnTo>
                  <a:lnTo>
                    <a:pt x="503101" y="1030386"/>
                  </a:lnTo>
                  <a:lnTo>
                    <a:pt x="503101" y="322060"/>
                  </a:lnTo>
                  <a:cubicBezTo>
                    <a:pt x="503101" y="298279"/>
                    <a:pt x="509896" y="278915"/>
                    <a:pt x="523485" y="263967"/>
                  </a:cubicBezTo>
                  <a:cubicBezTo>
                    <a:pt x="537074" y="249019"/>
                    <a:pt x="555758" y="241545"/>
                    <a:pt x="579539" y="241545"/>
                  </a:cubicBezTo>
                  <a:close/>
                  <a:moveTo>
                    <a:pt x="2161870" y="240526"/>
                  </a:moveTo>
                  <a:cubicBezTo>
                    <a:pt x="2175459" y="240526"/>
                    <a:pt x="2193465" y="242224"/>
                    <a:pt x="2215886" y="245621"/>
                  </a:cubicBezTo>
                  <a:cubicBezTo>
                    <a:pt x="2238308" y="249019"/>
                    <a:pt x="2260221" y="254454"/>
                    <a:pt x="2281623" y="261928"/>
                  </a:cubicBezTo>
                  <a:cubicBezTo>
                    <a:pt x="2303026" y="269402"/>
                    <a:pt x="2321541" y="279594"/>
                    <a:pt x="2337168" y="292504"/>
                  </a:cubicBezTo>
                  <a:cubicBezTo>
                    <a:pt x="2352795" y="305413"/>
                    <a:pt x="2360609" y="321040"/>
                    <a:pt x="2360609" y="339386"/>
                  </a:cubicBezTo>
                  <a:cubicBezTo>
                    <a:pt x="2360609" y="355692"/>
                    <a:pt x="2354834" y="369451"/>
                    <a:pt x="2343283" y="380662"/>
                  </a:cubicBezTo>
                  <a:cubicBezTo>
                    <a:pt x="2331733" y="391873"/>
                    <a:pt x="2318144" y="397479"/>
                    <a:pt x="2302516" y="397479"/>
                  </a:cubicBezTo>
                  <a:cubicBezTo>
                    <a:pt x="2292325" y="397479"/>
                    <a:pt x="2281793" y="395440"/>
                    <a:pt x="2270922" y="391364"/>
                  </a:cubicBezTo>
                  <a:cubicBezTo>
                    <a:pt x="2260051" y="387287"/>
                    <a:pt x="2248500" y="382701"/>
                    <a:pt x="2236270" y="377605"/>
                  </a:cubicBezTo>
                  <a:cubicBezTo>
                    <a:pt x="2224040" y="372509"/>
                    <a:pt x="2211130" y="367922"/>
                    <a:pt x="2197541" y="363846"/>
                  </a:cubicBezTo>
                  <a:cubicBezTo>
                    <a:pt x="2183952" y="359769"/>
                    <a:pt x="2169684" y="357731"/>
                    <a:pt x="2154736" y="357731"/>
                  </a:cubicBezTo>
                  <a:cubicBezTo>
                    <a:pt x="2147941" y="357731"/>
                    <a:pt x="2140977" y="358580"/>
                    <a:pt x="2133843" y="360279"/>
                  </a:cubicBezTo>
                  <a:cubicBezTo>
                    <a:pt x="2126709" y="361977"/>
                    <a:pt x="2120424" y="364865"/>
                    <a:pt x="2114988" y="368942"/>
                  </a:cubicBezTo>
                  <a:cubicBezTo>
                    <a:pt x="2109553" y="372339"/>
                    <a:pt x="2105136" y="376755"/>
                    <a:pt x="2101739" y="382191"/>
                  </a:cubicBezTo>
                  <a:cubicBezTo>
                    <a:pt x="2098342" y="387627"/>
                    <a:pt x="2096643" y="394081"/>
                    <a:pt x="2096643" y="401555"/>
                  </a:cubicBezTo>
                  <a:cubicBezTo>
                    <a:pt x="2096643" y="412426"/>
                    <a:pt x="2103438" y="421599"/>
                    <a:pt x="2117026" y="429073"/>
                  </a:cubicBezTo>
                  <a:cubicBezTo>
                    <a:pt x="2130615" y="436547"/>
                    <a:pt x="2147772" y="444021"/>
                    <a:pt x="2168495" y="451495"/>
                  </a:cubicBezTo>
                  <a:cubicBezTo>
                    <a:pt x="2189218" y="458969"/>
                    <a:pt x="2211640" y="467292"/>
                    <a:pt x="2235760" y="476465"/>
                  </a:cubicBezTo>
                  <a:cubicBezTo>
                    <a:pt x="2259881" y="485637"/>
                    <a:pt x="2282303" y="497018"/>
                    <a:pt x="2303026" y="510607"/>
                  </a:cubicBezTo>
                  <a:cubicBezTo>
                    <a:pt x="2323749" y="524196"/>
                    <a:pt x="2340905" y="541012"/>
                    <a:pt x="2354494" y="561056"/>
                  </a:cubicBezTo>
                  <a:cubicBezTo>
                    <a:pt x="2368083" y="581100"/>
                    <a:pt x="2374878" y="605730"/>
                    <a:pt x="2374878" y="634946"/>
                  </a:cubicBezTo>
                  <a:cubicBezTo>
                    <a:pt x="2374878" y="664163"/>
                    <a:pt x="2368083" y="689472"/>
                    <a:pt x="2354494" y="710875"/>
                  </a:cubicBezTo>
                  <a:cubicBezTo>
                    <a:pt x="2340905" y="732278"/>
                    <a:pt x="2323409" y="750113"/>
                    <a:pt x="2302007" y="764382"/>
                  </a:cubicBezTo>
                  <a:cubicBezTo>
                    <a:pt x="2280604" y="778650"/>
                    <a:pt x="2256653" y="789181"/>
                    <a:pt x="2230155" y="795976"/>
                  </a:cubicBezTo>
                  <a:cubicBezTo>
                    <a:pt x="2203656" y="802770"/>
                    <a:pt x="2177837" y="806168"/>
                    <a:pt x="2152698" y="806168"/>
                  </a:cubicBezTo>
                  <a:cubicBezTo>
                    <a:pt x="2115328" y="806168"/>
                    <a:pt x="2076939" y="799713"/>
                    <a:pt x="2037531" y="786803"/>
                  </a:cubicBezTo>
                  <a:cubicBezTo>
                    <a:pt x="1998123" y="773894"/>
                    <a:pt x="1963471" y="757247"/>
                    <a:pt x="1933575" y="736864"/>
                  </a:cubicBezTo>
                  <a:lnTo>
                    <a:pt x="1979438" y="623735"/>
                  </a:lnTo>
                  <a:cubicBezTo>
                    <a:pt x="1990309" y="629850"/>
                    <a:pt x="2003219" y="636305"/>
                    <a:pt x="2018167" y="643100"/>
                  </a:cubicBezTo>
                  <a:cubicBezTo>
                    <a:pt x="2033114" y="649894"/>
                    <a:pt x="2048232" y="656179"/>
                    <a:pt x="2063520" y="661954"/>
                  </a:cubicBezTo>
                  <a:cubicBezTo>
                    <a:pt x="2078807" y="667730"/>
                    <a:pt x="2094095" y="672486"/>
                    <a:pt x="2109383" y="676223"/>
                  </a:cubicBezTo>
                  <a:cubicBezTo>
                    <a:pt x="2124670" y="679960"/>
                    <a:pt x="2138429" y="681828"/>
                    <a:pt x="2150659" y="681828"/>
                  </a:cubicBezTo>
                  <a:cubicBezTo>
                    <a:pt x="2158133" y="681828"/>
                    <a:pt x="2165947" y="680979"/>
                    <a:pt x="2174100" y="679280"/>
                  </a:cubicBezTo>
                  <a:cubicBezTo>
                    <a:pt x="2182254" y="677582"/>
                    <a:pt x="2189728" y="674694"/>
                    <a:pt x="2196522" y="670617"/>
                  </a:cubicBezTo>
                  <a:cubicBezTo>
                    <a:pt x="2203317" y="666541"/>
                    <a:pt x="2208922" y="661445"/>
                    <a:pt x="2213338" y="655330"/>
                  </a:cubicBezTo>
                  <a:cubicBezTo>
                    <a:pt x="2217755" y="649215"/>
                    <a:pt x="2219963" y="641741"/>
                    <a:pt x="2219963" y="632908"/>
                  </a:cubicBezTo>
                  <a:cubicBezTo>
                    <a:pt x="2219963" y="619319"/>
                    <a:pt x="2213169" y="608278"/>
                    <a:pt x="2199580" y="599785"/>
                  </a:cubicBezTo>
                  <a:cubicBezTo>
                    <a:pt x="2185991" y="591292"/>
                    <a:pt x="2169004" y="583478"/>
                    <a:pt x="2148621" y="576344"/>
                  </a:cubicBezTo>
                  <a:cubicBezTo>
                    <a:pt x="2128237" y="569210"/>
                    <a:pt x="2106155" y="561736"/>
                    <a:pt x="2082375" y="553922"/>
                  </a:cubicBezTo>
                  <a:cubicBezTo>
                    <a:pt x="2058594" y="546108"/>
                    <a:pt x="2036512" y="535916"/>
                    <a:pt x="2016128" y="523347"/>
                  </a:cubicBezTo>
                  <a:cubicBezTo>
                    <a:pt x="1995745" y="510777"/>
                    <a:pt x="1978758" y="495150"/>
                    <a:pt x="1965170" y="476465"/>
                  </a:cubicBezTo>
                  <a:cubicBezTo>
                    <a:pt x="1951580" y="457780"/>
                    <a:pt x="1944786" y="434169"/>
                    <a:pt x="1944786" y="405632"/>
                  </a:cubicBezTo>
                  <a:cubicBezTo>
                    <a:pt x="1944786" y="377775"/>
                    <a:pt x="1951580" y="353484"/>
                    <a:pt x="1965170" y="332761"/>
                  </a:cubicBezTo>
                  <a:cubicBezTo>
                    <a:pt x="1978758" y="312038"/>
                    <a:pt x="1996084" y="294882"/>
                    <a:pt x="2017147" y="281293"/>
                  </a:cubicBezTo>
                  <a:cubicBezTo>
                    <a:pt x="2038210" y="267704"/>
                    <a:pt x="2061481" y="257512"/>
                    <a:pt x="2086961" y="250717"/>
                  </a:cubicBezTo>
                  <a:cubicBezTo>
                    <a:pt x="2112440" y="243923"/>
                    <a:pt x="2137410" y="240526"/>
                    <a:pt x="2161870" y="240526"/>
                  </a:cubicBezTo>
                  <a:close/>
                  <a:moveTo>
                    <a:pt x="228295" y="240526"/>
                  </a:moveTo>
                  <a:cubicBezTo>
                    <a:pt x="241884" y="240526"/>
                    <a:pt x="259890" y="242224"/>
                    <a:pt x="282312" y="245621"/>
                  </a:cubicBezTo>
                  <a:cubicBezTo>
                    <a:pt x="304733" y="249019"/>
                    <a:pt x="326646" y="254454"/>
                    <a:pt x="348048" y="261928"/>
                  </a:cubicBezTo>
                  <a:cubicBezTo>
                    <a:pt x="369451" y="269402"/>
                    <a:pt x="387966" y="279594"/>
                    <a:pt x="403593" y="292504"/>
                  </a:cubicBezTo>
                  <a:cubicBezTo>
                    <a:pt x="419221" y="305413"/>
                    <a:pt x="427034" y="321040"/>
                    <a:pt x="427034" y="339386"/>
                  </a:cubicBezTo>
                  <a:cubicBezTo>
                    <a:pt x="427034" y="355692"/>
                    <a:pt x="421259" y="369451"/>
                    <a:pt x="409708" y="380662"/>
                  </a:cubicBezTo>
                  <a:cubicBezTo>
                    <a:pt x="398158" y="391873"/>
                    <a:pt x="384569" y="397479"/>
                    <a:pt x="368941" y="397479"/>
                  </a:cubicBezTo>
                  <a:cubicBezTo>
                    <a:pt x="358750" y="397479"/>
                    <a:pt x="348218" y="395440"/>
                    <a:pt x="337347" y="391364"/>
                  </a:cubicBezTo>
                  <a:cubicBezTo>
                    <a:pt x="326476" y="387287"/>
                    <a:pt x="314925" y="382701"/>
                    <a:pt x="302695" y="377605"/>
                  </a:cubicBezTo>
                  <a:cubicBezTo>
                    <a:pt x="290465" y="372509"/>
                    <a:pt x="277555" y="367922"/>
                    <a:pt x="263966" y="363846"/>
                  </a:cubicBezTo>
                  <a:cubicBezTo>
                    <a:pt x="250377" y="359769"/>
                    <a:pt x="236109" y="357731"/>
                    <a:pt x="221161" y="357731"/>
                  </a:cubicBezTo>
                  <a:cubicBezTo>
                    <a:pt x="214367" y="357731"/>
                    <a:pt x="207402" y="358580"/>
                    <a:pt x="200268" y="360279"/>
                  </a:cubicBezTo>
                  <a:cubicBezTo>
                    <a:pt x="193134" y="361977"/>
                    <a:pt x="186849" y="364865"/>
                    <a:pt x="181413" y="368942"/>
                  </a:cubicBezTo>
                  <a:cubicBezTo>
                    <a:pt x="175978" y="372339"/>
                    <a:pt x="171561" y="376755"/>
                    <a:pt x="168164" y="382191"/>
                  </a:cubicBezTo>
                  <a:cubicBezTo>
                    <a:pt x="164767" y="387627"/>
                    <a:pt x="163068" y="394081"/>
                    <a:pt x="163068" y="401555"/>
                  </a:cubicBezTo>
                  <a:cubicBezTo>
                    <a:pt x="163068" y="412426"/>
                    <a:pt x="169863" y="421599"/>
                    <a:pt x="183452" y="429073"/>
                  </a:cubicBezTo>
                  <a:cubicBezTo>
                    <a:pt x="197041" y="436547"/>
                    <a:pt x="214197" y="444021"/>
                    <a:pt x="234920" y="451495"/>
                  </a:cubicBezTo>
                  <a:cubicBezTo>
                    <a:pt x="255643" y="458969"/>
                    <a:pt x="278065" y="467292"/>
                    <a:pt x="302185" y="476465"/>
                  </a:cubicBezTo>
                  <a:cubicBezTo>
                    <a:pt x="326306" y="485637"/>
                    <a:pt x="348728" y="497018"/>
                    <a:pt x="369451" y="510607"/>
                  </a:cubicBezTo>
                  <a:cubicBezTo>
                    <a:pt x="390174" y="524196"/>
                    <a:pt x="407330" y="541012"/>
                    <a:pt x="420919" y="561056"/>
                  </a:cubicBezTo>
                  <a:cubicBezTo>
                    <a:pt x="434508" y="581100"/>
                    <a:pt x="441303" y="605730"/>
                    <a:pt x="441303" y="634946"/>
                  </a:cubicBezTo>
                  <a:cubicBezTo>
                    <a:pt x="441303" y="664163"/>
                    <a:pt x="434508" y="689472"/>
                    <a:pt x="420919" y="710875"/>
                  </a:cubicBezTo>
                  <a:cubicBezTo>
                    <a:pt x="407330" y="732278"/>
                    <a:pt x="389835" y="750113"/>
                    <a:pt x="368432" y="764382"/>
                  </a:cubicBezTo>
                  <a:cubicBezTo>
                    <a:pt x="347029" y="778650"/>
                    <a:pt x="323079" y="789181"/>
                    <a:pt x="296580" y="795976"/>
                  </a:cubicBezTo>
                  <a:cubicBezTo>
                    <a:pt x="270081" y="802770"/>
                    <a:pt x="244262" y="806168"/>
                    <a:pt x="219123" y="806168"/>
                  </a:cubicBezTo>
                  <a:cubicBezTo>
                    <a:pt x="181753" y="806168"/>
                    <a:pt x="143364" y="799713"/>
                    <a:pt x="103956" y="786803"/>
                  </a:cubicBezTo>
                  <a:cubicBezTo>
                    <a:pt x="64548" y="773894"/>
                    <a:pt x="29896" y="757247"/>
                    <a:pt x="0" y="736864"/>
                  </a:cubicBezTo>
                  <a:lnTo>
                    <a:pt x="45863" y="623735"/>
                  </a:lnTo>
                  <a:cubicBezTo>
                    <a:pt x="56734" y="629850"/>
                    <a:pt x="69644" y="636305"/>
                    <a:pt x="84592" y="643100"/>
                  </a:cubicBezTo>
                  <a:cubicBezTo>
                    <a:pt x="99540" y="649894"/>
                    <a:pt x="114657" y="656179"/>
                    <a:pt x="129945" y="661954"/>
                  </a:cubicBezTo>
                  <a:cubicBezTo>
                    <a:pt x="145233" y="667730"/>
                    <a:pt x="160520" y="672486"/>
                    <a:pt x="175808" y="676223"/>
                  </a:cubicBezTo>
                  <a:cubicBezTo>
                    <a:pt x="191095" y="679960"/>
                    <a:pt x="204854" y="681828"/>
                    <a:pt x="217084" y="681828"/>
                  </a:cubicBezTo>
                  <a:cubicBezTo>
                    <a:pt x="224558" y="681828"/>
                    <a:pt x="232372" y="680979"/>
                    <a:pt x="240525" y="679280"/>
                  </a:cubicBezTo>
                  <a:cubicBezTo>
                    <a:pt x="248679" y="677582"/>
                    <a:pt x="256153" y="674694"/>
                    <a:pt x="262947" y="670617"/>
                  </a:cubicBezTo>
                  <a:cubicBezTo>
                    <a:pt x="269742" y="666541"/>
                    <a:pt x="275347" y="661445"/>
                    <a:pt x="279764" y="655330"/>
                  </a:cubicBezTo>
                  <a:cubicBezTo>
                    <a:pt x="284180" y="649215"/>
                    <a:pt x="286388" y="641741"/>
                    <a:pt x="286388" y="632908"/>
                  </a:cubicBezTo>
                  <a:cubicBezTo>
                    <a:pt x="286388" y="619319"/>
                    <a:pt x="279594" y="608278"/>
                    <a:pt x="266005" y="599785"/>
                  </a:cubicBezTo>
                  <a:cubicBezTo>
                    <a:pt x="252416" y="591292"/>
                    <a:pt x="235430" y="583478"/>
                    <a:pt x="215046" y="576344"/>
                  </a:cubicBezTo>
                  <a:cubicBezTo>
                    <a:pt x="194663" y="569210"/>
                    <a:pt x="172580" y="561736"/>
                    <a:pt x="148800" y="553922"/>
                  </a:cubicBezTo>
                  <a:cubicBezTo>
                    <a:pt x="125019" y="546108"/>
                    <a:pt x="102937" y="535916"/>
                    <a:pt x="82553" y="523347"/>
                  </a:cubicBezTo>
                  <a:cubicBezTo>
                    <a:pt x="62170" y="510777"/>
                    <a:pt x="45184" y="495150"/>
                    <a:pt x="31595" y="476465"/>
                  </a:cubicBezTo>
                  <a:cubicBezTo>
                    <a:pt x="18005" y="457780"/>
                    <a:pt x="11211" y="434169"/>
                    <a:pt x="11211" y="405632"/>
                  </a:cubicBezTo>
                  <a:cubicBezTo>
                    <a:pt x="11211" y="377775"/>
                    <a:pt x="18005" y="353484"/>
                    <a:pt x="31595" y="332761"/>
                  </a:cubicBezTo>
                  <a:cubicBezTo>
                    <a:pt x="45184" y="312038"/>
                    <a:pt x="62509" y="294882"/>
                    <a:pt x="83572" y="281293"/>
                  </a:cubicBezTo>
                  <a:cubicBezTo>
                    <a:pt x="104635" y="267704"/>
                    <a:pt x="127907" y="257512"/>
                    <a:pt x="153386" y="250717"/>
                  </a:cubicBezTo>
                  <a:cubicBezTo>
                    <a:pt x="178865" y="243923"/>
                    <a:pt x="203835" y="240526"/>
                    <a:pt x="228295" y="240526"/>
                  </a:cubicBezTo>
                  <a:close/>
                  <a:moveTo>
                    <a:pt x="2997280" y="66247"/>
                  </a:moveTo>
                  <a:lnTo>
                    <a:pt x="3153213" y="66247"/>
                  </a:lnTo>
                  <a:lnTo>
                    <a:pt x="3153213" y="541182"/>
                  </a:lnTo>
                  <a:cubicBezTo>
                    <a:pt x="3153213" y="548656"/>
                    <a:pt x="3150665" y="555790"/>
                    <a:pt x="3145569" y="562585"/>
                  </a:cubicBezTo>
                  <a:cubicBezTo>
                    <a:pt x="3140473" y="569379"/>
                    <a:pt x="3134019" y="575325"/>
                    <a:pt x="3126205" y="580420"/>
                  </a:cubicBezTo>
                  <a:cubicBezTo>
                    <a:pt x="3118391" y="585516"/>
                    <a:pt x="3109898" y="589593"/>
                    <a:pt x="3100726" y="592651"/>
                  </a:cubicBezTo>
                  <a:cubicBezTo>
                    <a:pt x="3091553" y="595708"/>
                    <a:pt x="3083230" y="597237"/>
                    <a:pt x="3075756" y="597237"/>
                  </a:cubicBezTo>
                  <a:cubicBezTo>
                    <a:pt x="3067603" y="597237"/>
                    <a:pt x="3058939" y="595708"/>
                    <a:pt x="3049767" y="592651"/>
                  </a:cubicBezTo>
                  <a:cubicBezTo>
                    <a:pt x="3040594" y="589593"/>
                    <a:pt x="3032101" y="585516"/>
                    <a:pt x="3024288" y="580420"/>
                  </a:cubicBezTo>
                  <a:cubicBezTo>
                    <a:pt x="3016474" y="575325"/>
                    <a:pt x="3010019" y="569379"/>
                    <a:pt x="3004923" y="562585"/>
                  </a:cubicBezTo>
                  <a:cubicBezTo>
                    <a:pt x="2999827" y="555790"/>
                    <a:pt x="2997280" y="548316"/>
                    <a:pt x="2997280" y="540163"/>
                  </a:cubicBezTo>
                  <a:lnTo>
                    <a:pt x="2997280" y="95803"/>
                  </a:lnTo>
                  <a:close/>
                  <a:moveTo>
                    <a:pt x="2516210" y="1019"/>
                  </a:moveTo>
                  <a:cubicBezTo>
                    <a:pt x="2537952" y="1019"/>
                    <a:pt x="2556297" y="8493"/>
                    <a:pt x="2571245" y="23441"/>
                  </a:cubicBezTo>
                  <a:cubicBezTo>
                    <a:pt x="2586193" y="38389"/>
                    <a:pt x="2593667" y="56734"/>
                    <a:pt x="2593667" y="78477"/>
                  </a:cubicBezTo>
                  <a:lnTo>
                    <a:pt x="2593667" y="294542"/>
                  </a:lnTo>
                  <a:cubicBezTo>
                    <a:pt x="2612692" y="277556"/>
                    <a:pt x="2634774" y="264476"/>
                    <a:pt x="2659913" y="255304"/>
                  </a:cubicBezTo>
                  <a:cubicBezTo>
                    <a:pt x="2685053" y="246131"/>
                    <a:pt x="2710533" y="241545"/>
                    <a:pt x="2736352" y="241545"/>
                  </a:cubicBezTo>
                  <a:cubicBezTo>
                    <a:pt x="2765568" y="241545"/>
                    <a:pt x="2792406" y="246471"/>
                    <a:pt x="2816866" y="256323"/>
                  </a:cubicBezTo>
                  <a:cubicBezTo>
                    <a:pt x="2841327" y="266175"/>
                    <a:pt x="2862390" y="279934"/>
                    <a:pt x="2880055" y="297599"/>
                  </a:cubicBezTo>
                  <a:cubicBezTo>
                    <a:pt x="2897721" y="315265"/>
                    <a:pt x="2911480" y="336328"/>
                    <a:pt x="2921332" y="360788"/>
                  </a:cubicBezTo>
                  <a:cubicBezTo>
                    <a:pt x="2931184" y="385248"/>
                    <a:pt x="2936110" y="412087"/>
                    <a:pt x="2936110" y="441303"/>
                  </a:cubicBezTo>
                  <a:lnTo>
                    <a:pt x="2936110" y="729730"/>
                  </a:lnTo>
                  <a:cubicBezTo>
                    <a:pt x="2936110" y="752151"/>
                    <a:pt x="2928296" y="771006"/>
                    <a:pt x="2912669" y="786294"/>
                  </a:cubicBezTo>
                  <a:cubicBezTo>
                    <a:pt x="2897042" y="801581"/>
                    <a:pt x="2878017" y="809225"/>
                    <a:pt x="2855595" y="809225"/>
                  </a:cubicBezTo>
                  <a:cubicBezTo>
                    <a:pt x="2833853" y="809225"/>
                    <a:pt x="2815677" y="801242"/>
                    <a:pt x="2801069" y="785275"/>
                  </a:cubicBezTo>
                  <a:cubicBezTo>
                    <a:pt x="2786461" y="769308"/>
                    <a:pt x="2779157" y="750793"/>
                    <a:pt x="2779157" y="729730"/>
                  </a:cubicBezTo>
                  <a:lnTo>
                    <a:pt x="2779157" y="466782"/>
                  </a:lnTo>
                  <a:cubicBezTo>
                    <a:pt x="2779157" y="453873"/>
                    <a:pt x="2776779" y="441813"/>
                    <a:pt x="2772023" y="430602"/>
                  </a:cubicBezTo>
                  <a:cubicBezTo>
                    <a:pt x="2767266" y="419391"/>
                    <a:pt x="2760642" y="409539"/>
                    <a:pt x="2752149" y="401046"/>
                  </a:cubicBezTo>
                  <a:cubicBezTo>
                    <a:pt x="2743656" y="392553"/>
                    <a:pt x="2733804" y="385758"/>
                    <a:pt x="2722593" y="380662"/>
                  </a:cubicBezTo>
                  <a:cubicBezTo>
                    <a:pt x="2711382" y="375566"/>
                    <a:pt x="2699322" y="373018"/>
                    <a:pt x="2686412" y="373018"/>
                  </a:cubicBezTo>
                  <a:cubicBezTo>
                    <a:pt x="2660593" y="373018"/>
                    <a:pt x="2638681" y="381851"/>
                    <a:pt x="2620675" y="399517"/>
                  </a:cubicBezTo>
                  <a:cubicBezTo>
                    <a:pt x="2602670" y="417183"/>
                    <a:pt x="2593667" y="438925"/>
                    <a:pt x="2593667" y="464744"/>
                  </a:cubicBezTo>
                  <a:lnTo>
                    <a:pt x="2593667" y="798014"/>
                  </a:lnTo>
                  <a:lnTo>
                    <a:pt x="2436714" y="798014"/>
                  </a:lnTo>
                  <a:lnTo>
                    <a:pt x="2436714" y="79496"/>
                  </a:lnTo>
                  <a:cubicBezTo>
                    <a:pt x="2436714" y="68625"/>
                    <a:pt x="2438922" y="58433"/>
                    <a:pt x="2443339" y="48921"/>
                  </a:cubicBezTo>
                  <a:cubicBezTo>
                    <a:pt x="2447755" y="39408"/>
                    <a:pt x="2453531" y="31085"/>
                    <a:pt x="2460665" y="23951"/>
                  </a:cubicBezTo>
                  <a:cubicBezTo>
                    <a:pt x="2467799" y="16817"/>
                    <a:pt x="2476122" y="11211"/>
                    <a:pt x="2485634" y="7134"/>
                  </a:cubicBezTo>
                  <a:cubicBezTo>
                    <a:pt x="2495147" y="3058"/>
                    <a:pt x="2505338" y="1019"/>
                    <a:pt x="2516210" y="1019"/>
                  </a:cubicBezTo>
                  <a:close/>
                  <a:moveTo>
                    <a:pt x="1200036" y="0"/>
                  </a:moveTo>
                  <a:cubicBezTo>
                    <a:pt x="1221778" y="0"/>
                    <a:pt x="1240123" y="7803"/>
                    <a:pt x="1255071" y="23409"/>
                  </a:cubicBezTo>
                  <a:cubicBezTo>
                    <a:pt x="1270019" y="39016"/>
                    <a:pt x="1277493" y="57339"/>
                    <a:pt x="1277493" y="78381"/>
                  </a:cubicBezTo>
                  <a:lnTo>
                    <a:pt x="1277493" y="795976"/>
                  </a:lnTo>
                  <a:lnTo>
                    <a:pt x="1120540" y="796995"/>
                  </a:lnTo>
                  <a:lnTo>
                    <a:pt x="1120540" y="78381"/>
                  </a:lnTo>
                  <a:cubicBezTo>
                    <a:pt x="1120540" y="55980"/>
                    <a:pt x="1128354" y="37317"/>
                    <a:pt x="1143981" y="22390"/>
                  </a:cubicBezTo>
                  <a:cubicBezTo>
                    <a:pt x="1159609" y="7464"/>
                    <a:pt x="1178293" y="0"/>
                    <a:pt x="1200036"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67" name="Google Shape;467;p77"/>
            <p:cNvSpPr/>
            <p:nvPr/>
          </p:nvSpPr>
          <p:spPr>
            <a:xfrm>
              <a:off x="6299796" y="1981201"/>
              <a:ext cx="222300" cy="2223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grpSp>
        <p:nvGrpSpPr>
          <p:cNvPr id="468" name="Google Shape;468;p77"/>
          <p:cNvGrpSpPr/>
          <p:nvPr/>
        </p:nvGrpSpPr>
        <p:grpSpPr>
          <a:xfrm>
            <a:off x="8393642" y="4452978"/>
            <a:ext cx="566001" cy="566001"/>
            <a:chOff x="11160804" y="5906634"/>
            <a:chExt cx="816034" cy="816034"/>
          </a:xfrm>
        </p:grpSpPr>
        <p:sp>
          <p:nvSpPr>
            <p:cNvPr id="469" name="Google Shape;469;p77"/>
            <p:cNvSpPr/>
            <p:nvPr/>
          </p:nvSpPr>
          <p:spPr>
            <a:xfrm>
              <a:off x="11160804" y="5906634"/>
              <a:ext cx="816034" cy="816034"/>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70" name="Google Shape;470;p77"/>
            <p:cNvSpPr/>
            <p:nvPr/>
          </p:nvSpPr>
          <p:spPr>
            <a:xfrm>
              <a:off x="11335656" y="6081486"/>
              <a:ext cx="464400" cy="464400"/>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
        <p:nvSpPr>
          <p:cNvPr id="471" name="Google Shape;471;p77"/>
          <p:cNvSpPr txBox="1"/>
          <p:nvPr/>
        </p:nvSpPr>
        <p:spPr>
          <a:xfrm>
            <a:off x="8445948" y="4631410"/>
            <a:ext cx="459900" cy="207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fld id="{00000000-1234-1234-1234-123412341234}" type="slidenum">
              <a:rPr lang="en" sz="900" i="0">
                <a:solidFill>
                  <a:schemeClr val="lt1"/>
                </a:solidFill>
                <a:latin typeface="Quattrocento Sans"/>
                <a:ea typeface="Quattrocento Sans"/>
                <a:cs typeface="Quattrocento Sans"/>
                <a:sym typeface="Quattrocento Sans"/>
              </a:rPr>
              <a:t>‹#›</a:t>
            </a:fld>
            <a:endParaRPr sz="900" i="0">
              <a:solidFill>
                <a:schemeClr val="lt1"/>
              </a:solidFill>
              <a:latin typeface="Quattrocento Sans"/>
              <a:ea typeface="Quattrocento Sans"/>
              <a:cs typeface="Quattrocento Sans"/>
              <a:sym typeface="Quattrocento Sans"/>
            </a:endParaRPr>
          </a:p>
        </p:txBody>
      </p:sp>
      <p:sp>
        <p:nvSpPr>
          <p:cNvPr id="472" name="Google Shape;472;p77"/>
          <p:cNvSpPr txBox="1"/>
          <p:nvPr/>
        </p:nvSpPr>
        <p:spPr>
          <a:xfrm>
            <a:off x="6492404" y="4721919"/>
            <a:ext cx="1779900" cy="19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800">
                <a:solidFill>
                  <a:srgbClr val="BFBFBF"/>
                </a:solidFill>
                <a:latin typeface="Quattrocento Sans"/>
                <a:ea typeface="Quattrocento Sans"/>
                <a:cs typeface="Quattrocento Sans"/>
                <a:sym typeface="Quattrocento Sans"/>
              </a:rPr>
              <a:t>www.yourwebsite.com</a:t>
            </a:r>
            <a:endParaRPr sz="1100"/>
          </a:p>
        </p:txBody>
      </p:sp>
      <p:sp>
        <p:nvSpPr>
          <p:cNvPr id="473" name="Google Shape;473;p77"/>
          <p:cNvSpPr>
            <a:spLocks noGrp="1"/>
          </p:cNvSpPr>
          <p:nvPr>
            <p:ph type="pic" idx="2"/>
          </p:nvPr>
        </p:nvSpPr>
        <p:spPr>
          <a:xfrm>
            <a:off x="4794497" y="873843"/>
            <a:ext cx="3395700" cy="33957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D8D8D8"/>
              </a:buClr>
              <a:buSzPts val="1100"/>
              <a:buFont typeface="Arial"/>
              <a:buNone/>
              <a:defRPr sz="1100" b="0" i="0" u="none" strike="noStrike" cap="none">
                <a:solidFill>
                  <a:srgbClr val="D8D8D8"/>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61"/>
                                        </p:tgtEl>
                                        <p:attrNameLst>
                                          <p:attrName>style.visibility</p:attrName>
                                        </p:attrNameLst>
                                      </p:cBhvr>
                                      <p:to>
                                        <p:strVal val="visible"/>
                                      </p:to>
                                    </p:set>
                                    <p:anim calcmode="lin" valueType="num">
                                      <p:cBhvr additive="base">
                                        <p:cTn id="7" dur="750"/>
                                        <p:tgtEl>
                                          <p:spTgt spid="461"/>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250"/>
                                  </p:stCondLst>
                                  <p:childTnLst>
                                    <p:set>
                                      <p:cBhvr>
                                        <p:cTn id="9" dur="1" fill="hold">
                                          <p:stCondLst>
                                            <p:cond delay="0"/>
                                          </p:stCondLst>
                                        </p:cTn>
                                        <p:tgtEl>
                                          <p:spTgt spid="468"/>
                                        </p:tgtEl>
                                        <p:attrNameLst>
                                          <p:attrName>style.visibility</p:attrName>
                                        </p:attrNameLst>
                                      </p:cBhvr>
                                      <p:to>
                                        <p:strVal val="visible"/>
                                      </p:to>
                                    </p:set>
                                    <p:animEffect transition="in" filter="fade">
                                      <p:cBhvr>
                                        <p:cTn id="10" dur="500"/>
                                        <p:tgtEl>
                                          <p:spTgt spid="468"/>
                                        </p:tgtEl>
                                      </p:cBhvr>
                                    </p:animEffect>
                                  </p:childTnLst>
                                </p:cTn>
                              </p:par>
                              <p:par>
                                <p:cTn id="11" presetID="10" presetClass="entr" presetSubtype="0" fill="hold" nodeType="withEffect">
                                  <p:stCondLst>
                                    <p:cond delay="250"/>
                                  </p:stCondLst>
                                  <p:childTnLst>
                                    <p:set>
                                      <p:cBhvr>
                                        <p:cTn id="12" dur="1" fill="hold">
                                          <p:stCondLst>
                                            <p:cond delay="0"/>
                                          </p:stCondLst>
                                        </p:cTn>
                                        <p:tgtEl>
                                          <p:spTgt spid="471"/>
                                        </p:tgtEl>
                                        <p:attrNameLst>
                                          <p:attrName>style.visibility</p:attrName>
                                        </p:attrNameLst>
                                      </p:cBhvr>
                                      <p:to>
                                        <p:strVal val="visible"/>
                                      </p:to>
                                    </p:set>
                                    <p:animEffect transition="in" filter="fade">
                                      <p:cBhvr>
                                        <p:cTn id="13" dur="500"/>
                                        <p:tgtEl>
                                          <p:spTgt spid="471"/>
                                        </p:tgtEl>
                                      </p:cBhvr>
                                    </p:animEffect>
                                  </p:childTnLst>
                                </p:cTn>
                              </p:par>
                              <p:par>
                                <p:cTn id="14" presetID="10" presetClass="entr" presetSubtype="0" fill="hold" nodeType="withEffect">
                                  <p:stCondLst>
                                    <p:cond delay="250"/>
                                  </p:stCondLst>
                                  <p:childTnLst>
                                    <p:set>
                                      <p:cBhvr>
                                        <p:cTn id="15" dur="1" fill="hold">
                                          <p:stCondLst>
                                            <p:cond delay="0"/>
                                          </p:stCondLst>
                                        </p:cTn>
                                        <p:tgtEl>
                                          <p:spTgt spid="472"/>
                                        </p:tgtEl>
                                        <p:attrNameLst>
                                          <p:attrName>style.visibility</p:attrName>
                                        </p:attrNameLst>
                                      </p:cBhvr>
                                      <p:to>
                                        <p:strVal val="visible"/>
                                      </p:to>
                                    </p:set>
                                    <p:animEffect transition="in" filter="fade">
                                      <p:cBhvr>
                                        <p:cTn id="16" dur="500"/>
                                        <p:tgtEl>
                                          <p:spTgt spid="472"/>
                                        </p:tgtEl>
                                      </p:cBhvr>
                                    </p:animEffect>
                                  </p:childTnLst>
                                </p:cTn>
                              </p:par>
                              <p:par>
                                <p:cTn id="17" presetID="2" presetClass="entr" presetSubtype="2" fill="hold" nodeType="withEffect">
                                  <p:stCondLst>
                                    <p:cond delay="500"/>
                                  </p:stCondLst>
                                  <p:childTnLst>
                                    <p:set>
                                      <p:cBhvr>
                                        <p:cTn id="18" dur="1" fill="hold">
                                          <p:stCondLst>
                                            <p:cond delay="0"/>
                                          </p:stCondLst>
                                        </p:cTn>
                                        <p:tgtEl>
                                          <p:spTgt spid="473"/>
                                        </p:tgtEl>
                                        <p:attrNameLst>
                                          <p:attrName>style.visibility</p:attrName>
                                        </p:attrNameLst>
                                      </p:cBhvr>
                                      <p:to>
                                        <p:strVal val="visible"/>
                                      </p:to>
                                    </p:set>
                                    <p:anim calcmode="lin" valueType="num">
                                      <p:cBhvr additive="base">
                                        <p:cTn id="19" dur="750"/>
                                        <p:tgtEl>
                                          <p:spTgt spid="4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61_Title Slide">
  <p:cSld name="61_Title Slide">
    <p:spTree>
      <p:nvGrpSpPr>
        <p:cNvPr id="1" name="Shape 474"/>
        <p:cNvGrpSpPr/>
        <p:nvPr/>
      </p:nvGrpSpPr>
      <p:grpSpPr>
        <a:xfrm>
          <a:off x="0" y="0"/>
          <a:ext cx="0" cy="0"/>
          <a:chOff x="0" y="0"/>
          <a:chExt cx="0" cy="0"/>
        </a:xfrm>
      </p:grpSpPr>
      <p:sp>
        <p:nvSpPr>
          <p:cNvPr id="475" name="Google Shape;475;p78"/>
          <p:cNvSpPr>
            <a:spLocks noGrp="1"/>
          </p:cNvSpPr>
          <p:nvPr>
            <p:ph type="pic" idx="2"/>
          </p:nvPr>
        </p:nvSpPr>
        <p:spPr>
          <a:xfrm>
            <a:off x="0" y="0"/>
            <a:ext cx="3373800" cy="5143500"/>
          </a:xfrm>
          <a:prstGeom prst="rect">
            <a:avLst/>
          </a:prstGeom>
          <a:solidFill>
            <a:srgbClr val="F2F2F2">
              <a:alpha val="40000"/>
            </a:srgbClr>
          </a:solidFill>
          <a:ln>
            <a:noFill/>
          </a:ln>
        </p:spPr>
        <p:txBody>
          <a:bodyPr spcFirstLastPara="1" wrap="square" lIns="68575" tIns="34275" rIns="68575" bIns="34275" anchor="t" anchorCtr="0">
            <a:noAutofit/>
          </a:bodyPr>
          <a:lstStyle>
            <a:lvl1pPr marR="0" lvl="0" algn="ctr"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76" name="Google Shape;476;p78"/>
          <p:cNvSpPr/>
          <p:nvPr/>
        </p:nvSpPr>
        <p:spPr>
          <a:xfrm>
            <a:off x="3423285" y="0"/>
            <a:ext cx="5720700" cy="25719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77" name="Google Shape;477;p78"/>
          <p:cNvSpPr/>
          <p:nvPr/>
        </p:nvSpPr>
        <p:spPr>
          <a:xfrm>
            <a:off x="3423285" y="2571750"/>
            <a:ext cx="5720700" cy="25719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75"/>
                                        </p:tgtEl>
                                        <p:attrNameLst>
                                          <p:attrName>style.visibility</p:attrName>
                                        </p:attrNameLst>
                                      </p:cBhvr>
                                      <p:to>
                                        <p:strVal val="visible"/>
                                      </p:to>
                                    </p:set>
                                    <p:anim calcmode="lin" valueType="num">
                                      <p:cBhvr additive="base">
                                        <p:cTn id="7" dur="750"/>
                                        <p:tgtEl>
                                          <p:spTgt spid="475"/>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476"/>
                                        </p:tgtEl>
                                        <p:attrNameLst>
                                          <p:attrName>style.visibility</p:attrName>
                                        </p:attrNameLst>
                                      </p:cBhvr>
                                      <p:to>
                                        <p:strVal val="visible"/>
                                      </p:to>
                                    </p:set>
                                    <p:anim calcmode="lin" valueType="num">
                                      <p:cBhvr additive="base">
                                        <p:cTn id="10" dur="750"/>
                                        <p:tgtEl>
                                          <p:spTgt spid="476"/>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477"/>
                                        </p:tgtEl>
                                        <p:attrNameLst>
                                          <p:attrName>style.visibility</p:attrName>
                                        </p:attrNameLst>
                                      </p:cBhvr>
                                      <p:to>
                                        <p:strVal val="visible"/>
                                      </p:to>
                                    </p:set>
                                    <p:anim calcmode="lin" valueType="num">
                                      <p:cBhvr additive="base">
                                        <p:cTn id="13" dur="750"/>
                                        <p:tgtEl>
                                          <p:spTgt spid="4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62_Title Slide">
  <p:cSld name="62_Title Slide">
    <p:spTree>
      <p:nvGrpSpPr>
        <p:cNvPr id="1" name="Shape 478"/>
        <p:cNvGrpSpPr/>
        <p:nvPr/>
      </p:nvGrpSpPr>
      <p:grpSpPr>
        <a:xfrm>
          <a:off x="0" y="0"/>
          <a:ext cx="0" cy="0"/>
          <a:chOff x="0" y="0"/>
          <a:chExt cx="0" cy="0"/>
        </a:xfrm>
      </p:grpSpPr>
      <p:sp>
        <p:nvSpPr>
          <p:cNvPr id="479" name="Google Shape;479;p79"/>
          <p:cNvSpPr>
            <a:spLocks noGrp="1"/>
          </p:cNvSpPr>
          <p:nvPr>
            <p:ph type="pic" idx="2"/>
          </p:nvPr>
        </p:nvSpPr>
        <p:spPr>
          <a:xfrm>
            <a:off x="2976972" y="1235131"/>
            <a:ext cx="2686800" cy="2673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80" name="Google Shape;480;p79"/>
          <p:cNvSpPr>
            <a:spLocks noGrp="1"/>
          </p:cNvSpPr>
          <p:nvPr>
            <p:ph type="pic" idx="3"/>
          </p:nvPr>
        </p:nvSpPr>
        <p:spPr>
          <a:xfrm>
            <a:off x="5663762" y="0"/>
            <a:ext cx="3480300" cy="5143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80"/>
                                        </p:tgtEl>
                                        <p:attrNameLst>
                                          <p:attrName>style.visibility</p:attrName>
                                        </p:attrNameLst>
                                      </p:cBhvr>
                                      <p:to>
                                        <p:strVal val="visible"/>
                                      </p:to>
                                    </p:set>
                                    <p:anim calcmode="lin" valueType="num">
                                      <p:cBhvr additive="base">
                                        <p:cTn id="7" dur="750"/>
                                        <p:tgtEl>
                                          <p:spTgt spid="48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1250"/>
                                  </p:stCondLst>
                                  <p:childTnLst>
                                    <p:set>
                                      <p:cBhvr>
                                        <p:cTn id="9" dur="1" fill="hold">
                                          <p:stCondLst>
                                            <p:cond delay="0"/>
                                          </p:stCondLst>
                                        </p:cTn>
                                        <p:tgtEl>
                                          <p:spTgt spid="479"/>
                                        </p:tgtEl>
                                        <p:attrNameLst>
                                          <p:attrName>style.visibility</p:attrName>
                                        </p:attrNameLst>
                                      </p:cBhvr>
                                      <p:to>
                                        <p:strVal val="visible"/>
                                      </p:to>
                                    </p:set>
                                    <p:animEffect transition="in" filter="fade">
                                      <p:cBhvr>
                                        <p:cTn id="10" dur="5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63_Title Slide">
  <p:cSld name="63_Title Slide">
    <p:spTree>
      <p:nvGrpSpPr>
        <p:cNvPr id="1" name="Shape 481"/>
        <p:cNvGrpSpPr/>
        <p:nvPr/>
      </p:nvGrpSpPr>
      <p:grpSpPr>
        <a:xfrm>
          <a:off x="0" y="0"/>
          <a:ext cx="0" cy="0"/>
          <a:chOff x="0" y="0"/>
          <a:chExt cx="0" cy="0"/>
        </a:xfrm>
      </p:grpSpPr>
      <p:sp>
        <p:nvSpPr>
          <p:cNvPr id="482" name="Google Shape;482;p80"/>
          <p:cNvSpPr>
            <a:spLocks noGrp="1"/>
          </p:cNvSpPr>
          <p:nvPr>
            <p:ph type="pic" idx="2"/>
          </p:nvPr>
        </p:nvSpPr>
        <p:spPr>
          <a:xfrm>
            <a:off x="6329363" y="1714500"/>
            <a:ext cx="2814600" cy="1714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83" name="Google Shape;483;p80"/>
          <p:cNvSpPr>
            <a:spLocks noGrp="1"/>
          </p:cNvSpPr>
          <p:nvPr>
            <p:ph type="pic" idx="3"/>
          </p:nvPr>
        </p:nvSpPr>
        <p:spPr>
          <a:xfrm>
            <a:off x="0" y="1714500"/>
            <a:ext cx="2814600" cy="1714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84" name="Google Shape;484;p80"/>
          <p:cNvSpPr>
            <a:spLocks noGrp="1"/>
          </p:cNvSpPr>
          <p:nvPr>
            <p:ph type="pic" idx="4"/>
          </p:nvPr>
        </p:nvSpPr>
        <p:spPr>
          <a:xfrm>
            <a:off x="0" y="3429000"/>
            <a:ext cx="4544700" cy="1714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85" name="Google Shape;485;p80"/>
          <p:cNvSpPr>
            <a:spLocks noGrp="1"/>
          </p:cNvSpPr>
          <p:nvPr>
            <p:ph type="pic" idx="5"/>
          </p:nvPr>
        </p:nvSpPr>
        <p:spPr>
          <a:xfrm>
            <a:off x="0" y="0"/>
            <a:ext cx="4544700" cy="1714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85"/>
                                        </p:tgtEl>
                                        <p:attrNameLst>
                                          <p:attrName>style.visibility</p:attrName>
                                        </p:attrNameLst>
                                      </p:cBhvr>
                                      <p:to>
                                        <p:strVal val="visible"/>
                                      </p:to>
                                    </p:set>
                                    <p:anim calcmode="lin" valueType="num">
                                      <p:cBhvr additive="base">
                                        <p:cTn id="7" dur="750"/>
                                        <p:tgtEl>
                                          <p:spTgt spid="48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50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750"/>
                                        <p:tgtEl>
                                          <p:spTgt spid="483"/>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500"/>
                                  </p:stCondLst>
                                  <p:childTnLst>
                                    <p:set>
                                      <p:cBhvr>
                                        <p:cTn id="12" dur="1" fill="hold">
                                          <p:stCondLst>
                                            <p:cond delay="0"/>
                                          </p:stCondLst>
                                        </p:cTn>
                                        <p:tgtEl>
                                          <p:spTgt spid="482"/>
                                        </p:tgtEl>
                                        <p:attrNameLst>
                                          <p:attrName>style.visibility</p:attrName>
                                        </p:attrNameLst>
                                      </p:cBhvr>
                                      <p:to>
                                        <p:strVal val="visible"/>
                                      </p:to>
                                    </p:set>
                                    <p:anim calcmode="lin" valueType="num">
                                      <p:cBhvr additive="base">
                                        <p:cTn id="13" dur="750"/>
                                        <p:tgtEl>
                                          <p:spTgt spid="482"/>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1000"/>
                                  </p:stCondLst>
                                  <p:childTnLst>
                                    <p:set>
                                      <p:cBhvr>
                                        <p:cTn id="15" dur="1" fill="hold">
                                          <p:stCondLst>
                                            <p:cond delay="0"/>
                                          </p:stCondLst>
                                        </p:cTn>
                                        <p:tgtEl>
                                          <p:spTgt spid="484"/>
                                        </p:tgtEl>
                                        <p:attrNameLst>
                                          <p:attrName>style.visibility</p:attrName>
                                        </p:attrNameLst>
                                      </p:cBhvr>
                                      <p:to>
                                        <p:strVal val="visible"/>
                                      </p:to>
                                    </p:set>
                                    <p:anim calcmode="lin" valueType="num">
                                      <p:cBhvr additive="base">
                                        <p:cTn id="16" dur="750"/>
                                        <p:tgtEl>
                                          <p:spTgt spid="4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64_Title Slide">
  <p:cSld name="64_Title Slide">
    <p:spTree>
      <p:nvGrpSpPr>
        <p:cNvPr id="1" name="Shape 486"/>
        <p:cNvGrpSpPr/>
        <p:nvPr/>
      </p:nvGrpSpPr>
      <p:grpSpPr>
        <a:xfrm>
          <a:off x="0" y="0"/>
          <a:ext cx="0" cy="0"/>
          <a:chOff x="0" y="0"/>
          <a:chExt cx="0" cy="0"/>
        </a:xfrm>
      </p:grpSpPr>
      <p:sp>
        <p:nvSpPr>
          <p:cNvPr id="487" name="Google Shape;487;p81"/>
          <p:cNvSpPr>
            <a:spLocks noGrp="1"/>
          </p:cNvSpPr>
          <p:nvPr>
            <p:ph type="pic" idx="2"/>
          </p:nvPr>
        </p:nvSpPr>
        <p:spPr>
          <a:xfrm>
            <a:off x="5870753" y="680028"/>
            <a:ext cx="1893300" cy="1891800"/>
          </a:xfrm>
          <a:prstGeom prst="rect">
            <a:avLst/>
          </a:prstGeom>
          <a:noFill/>
          <a:ln>
            <a:noFill/>
          </a:ln>
          <a:effectLst>
            <a:outerShdw blurRad="914400" dist="1143000" dir="20100000" sx="80000" sy="80000" algn="bl" rotWithShape="0">
              <a:srgbClr val="000000">
                <a:alpha val="4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88" name="Google Shape;488;p81"/>
          <p:cNvSpPr>
            <a:spLocks noGrp="1"/>
          </p:cNvSpPr>
          <p:nvPr>
            <p:ph type="pic" idx="3"/>
          </p:nvPr>
        </p:nvSpPr>
        <p:spPr>
          <a:xfrm>
            <a:off x="3495379" y="1553302"/>
            <a:ext cx="1893300" cy="1891800"/>
          </a:xfrm>
          <a:prstGeom prst="rect">
            <a:avLst/>
          </a:prstGeom>
          <a:noFill/>
          <a:ln>
            <a:noFill/>
          </a:ln>
          <a:effectLst>
            <a:outerShdw blurRad="914400" dist="1143000" dir="20100000" sx="80000" sy="80000" algn="bl" rotWithShape="0">
              <a:srgbClr val="000000">
                <a:alpha val="4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89" name="Google Shape;489;p81"/>
          <p:cNvSpPr>
            <a:spLocks noGrp="1"/>
          </p:cNvSpPr>
          <p:nvPr>
            <p:ph type="pic" idx="4"/>
          </p:nvPr>
        </p:nvSpPr>
        <p:spPr>
          <a:xfrm>
            <a:off x="1120006" y="2426576"/>
            <a:ext cx="1893300" cy="1891800"/>
          </a:xfrm>
          <a:prstGeom prst="rect">
            <a:avLst/>
          </a:prstGeom>
          <a:noFill/>
          <a:ln>
            <a:noFill/>
          </a:ln>
          <a:effectLst>
            <a:outerShdw blurRad="914400" dist="1143000" dir="20100000" sx="80000" sy="80000" algn="bl" rotWithShape="0">
              <a:srgbClr val="000000">
                <a:alpha val="4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89"/>
                                        </p:tgtEl>
                                        <p:attrNameLst>
                                          <p:attrName>style.visibility</p:attrName>
                                        </p:attrNameLst>
                                      </p:cBhvr>
                                      <p:to>
                                        <p:strVal val="visible"/>
                                      </p:to>
                                    </p:set>
                                    <p:anim calcmode="lin" valueType="num">
                                      <p:cBhvr additive="base">
                                        <p:cTn id="7" dur="750"/>
                                        <p:tgtEl>
                                          <p:spTgt spid="48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250"/>
                                  </p:stCondLst>
                                  <p:childTnLst>
                                    <p:set>
                                      <p:cBhvr>
                                        <p:cTn id="9" dur="1" fill="hold">
                                          <p:stCondLst>
                                            <p:cond delay="0"/>
                                          </p:stCondLst>
                                        </p:cTn>
                                        <p:tgtEl>
                                          <p:spTgt spid="488"/>
                                        </p:tgtEl>
                                        <p:attrNameLst>
                                          <p:attrName>style.visibility</p:attrName>
                                        </p:attrNameLst>
                                      </p:cBhvr>
                                      <p:to>
                                        <p:strVal val="visible"/>
                                      </p:to>
                                    </p:set>
                                    <p:anim calcmode="lin" valueType="num">
                                      <p:cBhvr additive="base">
                                        <p:cTn id="10" dur="750"/>
                                        <p:tgtEl>
                                          <p:spTgt spid="488"/>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500"/>
                                  </p:stCondLst>
                                  <p:childTnLst>
                                    <p:set>
                                      <p:cBhvr>
                                        <p:cTn id="12" dur="1" fill="hold">
                                          <p:stCondLst>
                                            <p:cond delay="0"/>
                                          </p:stCondLst>
                                        </p:cTn>
                                        <p:tgtEl>
                                          <p:spTgt spid="487"/>
                                        </p:tgtEl>
                                        <p:attrNameLst>
                                          <p:attrName>style.visibility</p:attrName>
                                        </p:attrNameLst>
                                      </p:cBhvr>
                                      <p:to>
                                        <p:strVal val="visible"/>
                                      </p:to>
                                    </p:set>
                                    <p:anim calcmode="lin" valueType="num">
                                      <p:cBhvr additive="base">
                                        <p:cTn id="13" dur="750"/>
                                        <p:tgtEl>
                                          <p:spTgt spid="4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65_Title Slide">
  <p:cSld name="65_Title Slide">
    <p:spTree>
      <p:nvGrpSpPr>
        <p:cNvPr id="1" name="Shape 490"/>
        <p:cNvGrpSpPr/>
        <p:nvPr/>
      </p:nvGrpSpPr>
      <p:grpSpPr>
        <a:xfrm>
          <a:off x="0" y="0"/>
          <a:ext cx="0" cy="0"/>
          <a:chOff x="0" y="0"/>
          <a:chExt cx="0" cy="0"/>
        </a:xfrm>
      </p:grpSpPr>
      <p:sp>
        <p:nvSpPr>
          <p:cNvPr id="491" name="Google Shape;491;p82"/>
          <p:cNvSpPr>
            <a:spLocks noGrp="1"/>
          </p:cNvSpPr>
          <p:nvPr>
            <p:ph type="pic" idx="2"/>
          </p:nvPr>
        </p:nvSpPr>
        <p:spPr>
          <a:xfrm>
            <a:off x="2985996" y="1716344"/>
            <a:ext cx="1508700" cy="13011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92" name="Google Shape;492;p82"/>
          <p:cNvSpPr>
            <a:spLocks noGrp="1"/>
          </p:cNvSpPr>
          <p:nvPr>
            <p:ph type="pic" idx="3"/>
          </p:nvPr>
        </p:nvSpPr>
        <p:spPr>
          <a:xfrm>
            <a:off x="4572000" y="3097529"/>
            <a:ext cx="1301100" cy="15087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93" name="Google Shape;493;p82"/>
          <p:cNvSpPr>
            <a:spLocks noGrp="1"/>
          </p:cNvSpPr>
          <p:nvPr>
            <p:ph type="pic" idx="4"/>
          </p:nvPr>
        </p:nvSpPr>
        <p:spPr>
          <a:xfrm>
            <a:off x="4572000" y="971551"/>
            <a:ext cx="4075500" cy="2046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91"/>
                                        </p:tgtEl>
                                        <p:attrNameLst>
                                          <p:attrName>style.visibility</p:attrName>
                                        </p:attrNameLst>
                                      </p:cBhvr>
                                      <p:to>
                                        <p:strVal val="visible"/>
                                      </p:to>
                                    </p:set>
                                    <p:anim calcmode="lin" valueType="num">
                                      <p:cBhvr additive="base">
                                        <p:cTn id="7" dur="750"/>
                                        <p:tgtEl>
                                          <p:spTgt spid="491"/>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250"/>
                                  </p:stCondLst>
                                  <p:childTnLst>
                                    <p:set>
                                      <p:cBhvr>
                                        <p:cTn id="9" dur="1" fill="hold">
                                          <p:stCondLst>
                                            <p:cond delay="0"/>
                                          </p:stCondLst>
                                        </p:cTn>
                                        <p:tgtEl>
                                          <p:spTgt spid="492"/>
                                        </p:tgtEl>
                                        <p:attrNameLst>
                                          <p:attrName>style.visibility</p:attrName>
                                        </p:attrNameLst>
                                      </p:cBhvr>
                                      <p:to>
                                        <p:strVal val="visible"/>
                                      </p:to>
                                    </p:set>
                                    <p:anim calcmode="lin" valueType="num">
                                      <p:cBhvr additive="base">
                                        <p:cTn id="10" dur="750"/>
                                        <p:tgtEl>
                                          <p:spTgt spid="492"/>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500"/>
                                  </p:stCondLst>
                                  <p:childTnLst>
                                    <p:set>
                                      <p:cBhvr>
                                        <p:cTn id="12" dur="1" fill="hold">
                                          <p:stCondLst>
                                            <p:cond delay="0"/>
                                          </p:stCondLst>
                                        </p:cTn>
                                        <p:tgtEl>
                                          <p:spTgt spid="493"/>
                                        </p:tgtEl>
                                        <p:attrNameLst>
                                          <p:attrName>style.visibility</p:attrName>
                                        </p:attrNameLst>
                                      </p:cBhvr>
                                      <p:to>
                                        <p:strVal val="visible"/>
                                      </p:to>
                                    </p:set>
                                    <p:anim calcmode="lin" valueType="num">
                                      <p:cBhvr additive="base">
                                        <p:cTn id="13" dur="750"/>
                                        <p:tgtEl>
                                          <p:spTgt spid="49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66_Title Slide">
  <p:cSld name="66_Title Slide">
    <p:spTree>
      <p:nvGrpSpPr>
        <p:cNvPr id="1" name="Shape 494"/>
        <p:cNvGrpSpPr/>
        <p:nvPr/>
      </p:nvGrpSpPr>
      <p:grpSpPr>
        <a:xfrm>
          <a:off x="0" y="0"/>
          <a:ext cx="0" cy="0"/>
          <a:chOff x="0" y="0"/>
          <a:chExt cx="0" cy="0"/>
        </a:xfrm>
      </p:grpSpPr>
      <p:sp>
        <p:nvSpPr>
          <p:cNvPr id="495" name="Google Shape;495;p83"/>
          <p:cNvSpPr/>
          <p:nvPr/>
        </p:nvSpPr>
        <p:spPr>
          <a:xfrm>
            <a:off x="152400" y="0"/>
            <a:ext cx="1044900" cy="7839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96" name="Google Shape;496;p83"/>
          <p:cNvSpPr>
            <a:spLocks noGrp="1"/>
          </p:cNvSpPr>
          <p:nvPr>
            <p:ph type="pic" idx="2"/>
          </p:nvPr>
        </p:nvSpPr>
        <p:spPr>
          <a:xfrm>
            <a:off x="412908" y="413657"/>
            <a:ext cx="2657400" cy="3911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97" name="Google Shape;497;p83"/>
          <p:cNvSpPr>
            <a:spLocks noGrp="1"/>
          </p:cNvSpPr>
          <p:nvPr>
            <p:ph type="pic" idx="3"/>
          </p:nvPr>
        </p:nvSpPr>
        <p:spPr>
          <a:xfrm>
            <a:off x="6073617" y="413657"/>
            <a:ext cx="2657400" cy="3911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6"/>
                                        </p:tgtEl>
                                        <p:attrNameLst>
                                          <p:attrName>style.visibility</p:attrName>
                                        </p:attrNameLst>
                                      </p:cBhvr>
                                      <p:to>
                                        <p:strVal val="visible"/>
                                      </p:to>
                                    </p:set>
                                    <p:anim calcmode="lin" valueType="num">
                                      <p:cBhvr additive="base">
                                        <p:cTn id="7" dur="750"/>
                                        <p:tgtEl>
                                          <p:spTgt spid="496"/>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97"/>
                                        </p:tgtEl>
                                        <p:attrNameLst>
                                          <p:attrName>style.visibility</p:attrName>
                                        </p:attrNameLst>
                                      </p:cBhvr>
                                      <p:to>
                                        <p:strVal val="visible"/>
                                      </p:to>
                                    </p:set>
                                    <p:anim calcmode="lin" valueType="num">
                                      <p:cBhvr additive="base">
                                        <p:cTn id="10" dur="750"/>
                                        <p:tgtEl>
                                          <p:spTgt spid="49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67_Title Slide">
  <p:cSld name="67_Title Slide">
    <p:bg>
      <p:bgPr>
        <a:solidFill>
          <a:srgbClr val="F5F8F9"/>
        </a:solidFill>
        <a:effectLst/>
      </p:bgPr>
    </p:bg>
    <p:spTree>
      <p:nvGrpSpPr>
        <p:cNvPr id="1" name="Shape 498"/>
        <p:cNvGrpSpPr/>
        <p:nvPr/>
      </p:nvGrpSpPr>
      <p:grpSpPr>
        <a:xfrm>
          <a:off x="0" y="0"/>
          <a:ext cx="0" cy="0"/>
          <a:chOff x="0" y="0"/>
          <a:chExt cx="0" cy="0"/>
        </a:xfrm>
      </p:grpSpPr>
      <p:sp>
        <p:nvSpPr>
          <p:cNvPr id="499" name="Google Shape;499;p84"/>
          <p:cNvSpPr>
            <a:spLocks noGrp="1"/>
          </p:cNvSpPr>
          <p:nvPr>
            <p:ph type="pic" idx="2"/>
          </p:nvPr>
        </p:nvSpPr>
        <p:spPr>
          <a:xfrm>
            <a:off x="5342205" y="1205681"/>
            <a:ext cx="3015300" cy="3429000"/>
          </a:xfrm>
          <a:prstGeom prst="rect">
            <a:avLst/>
          </a:prstGeom>
          <a:noFill/>
          <a:ln>
            <a:noFill/>
          </a:ln>
          <a:effectLst>
            <a:outerShdw blurRad="914400" dist="673100" dir="5400000" sx="81000" sy="81000" algn="t" rotWithShape="0">
              <a:srgbClr val="000000">
                <a:alpha val="4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grpSp>
        <p:nvGrpSpPr>
          <p:cNvPr id="500" name="Google Shape;500;p84"/>
          <p:cNvGrpSpPr/>
          <p:nvPr/>
        </p:nvGrpSpPr>
        <p:grpSpPr>
          <a:xfrm>
            <a:off x="8393642" y="4452978"/>
            <a:ext cx="566001" cy="566001"/>
            <a:chOff x="11160804" y="5906634"/>
            <a:chExt cx="816034" cy="816034"/>
          </a:xfrm>
        </p:grpSpPr>
        <p:sp>
          <p:nvSpPr>
            <p:cNvPr id="501" name="Google Shape;501;p84"/>
            <p:cNvSpPr/>
            <p:nvPr/>
          </p:nvSpPr>
          <p:spPr>
            <a:xfrm>
              <a:off x="11160804" y="5906634"/>
              <a:ext cx="816034" cy="816034"/>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02" name="Google Shape;502;p84"/>
            <p:cNvSpPr/>
            <p:nvPr/>
          </p:nvSpPr>
          <p:spPr>
            <a:xfrm>
              <a:off x="11335656" y="6081486"/>
              <a:ext cx="464400" cy="464400"/>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
        <p:nvSpPr>
          <p:cNvPr id="503" name="Google Shape;503;p84"/>
          <p:cNvSpPr txBox="1"/>
          <p:nvPr/>
        </p:nvSpPr>
        <p:spPr>
          <a:xfrm>
            <a:off x="8445948" y="4631410"/>
            <a:ext cx="459900" cy="207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fld id="{00000000-1234-1234-1234-123412341234}" type="slidenum">
              <a:rPr lang="en" sz="900" i="0">
                <a:solidFill>
                  <a:schemeClr val="lt1"/>
                </a:solidFill>
                <a:latin typeface="Quattrocento Sans"/>
                <a:ea typeface="Quattrocento Sans"/>
                <a:cs typeface="Quattrocento Sans"/>
                <a:sym typeface="Quattrocento Sans"/>
              </a:rPr>
              <a:t>‹#›</a:t>
            </a:fld>
            <a:endParaRPr sz="900" i="0">
              <a:solidFill>
                <a:schemeClr val="lt1"/>
              </a:solidFill>
              <a:latin typeface="Quattrocento Sans"/>
              <a:ea typeface="Quattrocento Sans"/>
              <a:cs typeface="Quattrocento Sans"/>
              <a:sym typeface="Quattrocento Sans"/>
            </a:endParaRPr>
          </a:p>
        </p:txBody>
      </p:sp>
      <p:sp>
        <p:nvSpPr>
          <p:cNvPr id="504" name="Google Shape;504;p84"/>
          <p:cNvSpPr txBox="1"/>
          <p:nvPr/>
        </p:nvSpPr>
        <p:spPr>
          <a:xfrm>
            <a:off x="6492404" y="4721919"/>
            <a:ext cx="1779900" cy="19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800">
                <a:solidFill>
                  <a:srgbClr val="BFBFBF"/>
                </a:solidFill>
                <a:latin typeface="Quattrocento Sans"/>
                <a:ea typeface="Quattrocento Sans"/>
                <a:cs typeface="Quattrocento Sans"/>
                <a:sym typeface="Quattrocento Sans"/>
              </a:rPr>
              <a:t>www.yourwebsite.com</a:t>
            </a:r>
            <a:endParaRPr sz="1100"/>
          </a:p>
        </p:txBody>
      </p:sp>
      <p:sp>
        <p:nvSpPr>
          <p:cNvPr id="505" name="Google Shape;505;p84"/>
          <p:cNvSpPr txBox="1"/>
          <p:nvPr/>
        </p:nvSpPr>
        <p:spPr>
          <a:xfrm>
            <a:off x="380265" y="4721919"/>
            <a:ext cx="1577700" cy="19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rgbClr val="BFBFBF"/>
                </a:solidFill>
                <a:latin typeface="Quattrocento Sans"/>
                <a:ea typeface="Quattrocento Sans"/>
                <a:cs typeface="Quattrocento Sans"/>
                <a:sym typeface="Quattrocento Sans"/>
              </a:rPr>
              <a:t>2018 ©Splash!</a:t>
            </a:r>
            <a:endParaRPr sz="1100"/>
          </a:p>
        </p:txBody>
      </p:sp>
      <p:sp>
        <p:nvSpPr>
          <p:cNvPr id="506" name="Google Shape;506;p84"/>
          <p:cNvSpPr/>
          <p:nvPr/>
        </p:nvSpPr>
        <p:spPr>
          <a:xfrm>
            <a:off x="1654585" y="4766430"/>
            <a:ext cx="4745100" cy="107100"/>
          </a:xfrm>
          <a:prstGeom prst="roundRect">
            <a:avLst>
              <a:gd name="adj" fmla="val 50000"/>
            </a:avLst>
          </a:prstGeom>
          <a:solidFill>
            <a:srgbClr val="F5F8F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nvGrpSpPr>
          <p:cNvPr id="507" name="Google Shape;507;p84"/>
          <p:cNvGrpSpPr/>
          <p:nvPr/>
        </p:nvGrpSpPr>
        <p:grpSpPr>
          <a:xfrm>
            <a:off x="380200" y="277246"/>
            <a:ext cx="653957" cy="263438"/>
            <a:chOff x="2437417" y="1269591"/>
            <a:chExt cx="4084679" cy="1645458"/>
          </a:xfrm>
        </p:grpSpPr>
        <p:sp>
          <p:nvSpPr>
            <p:cNvPr id="508" name="Google Shape;508;p84"/>
            <p:cNvSpPr/>
            <p:nvPr/>
          </p:nvSpPr>
          <p:spPr>
            <a:xfrm>
              <a:off x="2437417" y="1269591"/>
              <a:ext cx="4047942" cy="1645458"/>
            </a:xfrm>
            <a:custGeom>
              <a:avLst/>
              <a:gdLst/>
              <a:ahLst/>
              <a:cxnLst/>
              <a:rect l="l" t="t" r="r" b="b"/>
              <a:pathLst>
                <a:path w="4047942" h="1645458" extrusionOk="0">
                  <a:moveTo>
                    <a:pt x="274248" y="0"/>
                  </a:moveTo>
                  <a:lnTo>
                    <a:pt x="3773694" y="0"/>
                  </a:lnTo>
                  <a:cubicBezTo>
                    <a:pt x="3925157" y="0"/>
                    <a:pt x="4047942" y="122785"/>
                    <a:pt x="4047942" y="274248"/>
                  </a:cubicBezTo>
                  <a:lnTo>
                    <a:pt x="4047942" y="642573"/>
                  </a:lnTo>
                  <a:lnTo>
                    <a:pt x="4013899" y="632005"/>
                  </a:lnTo>
                  <a:cubicBezTo>
                    <a:pt x="4001226" y="629412"/>
                    <a:pt x="3988104" y="628050"/>
                    <a:pt x="3974664" y="628050"/>
                  </a:cubicBezTo>
                  <a:cubicBezTo>
                    <a:pt x="3961224" y="628050"/>
                    <a:pt x="3948103" y="629412"/>
                    <a:pt x="3935429" y="632005"/>
                  </a:cubicBezTo>
                  <a:lnTo>
                    <a:pt x="3904390" y="641640"/>
                  </a:lnTo>
                  <a:lnTo>
                    <a:pt x="3904390" y="295678"/>
                  </a:lnTo>
                  <a:cubicBezTo>
                    <a:pt x="3904390" y="208003"/>
                    <a:pt x="3833316" y="136929"/>
                    <a:pt x="3745641" y="136929"/>
                  </a:cubicBezTo>
                  <a:lnTo>
                    <a:pt x="302300" y="136929"/>
                  </a:lnTo>
                  <a:cubicBezTo>
                    <a:pt x="214625" y="136929"/>
                    <a:pt x="143551" y="208003"/>
                    <a:pt x="143551" y="295678"/>
                  </a:cubicBezTo>
                  <a:lnTo>
                    <a:pt x="143551" y="1349780"/>
                  </a:lnTo>
                  <a:cubicBezTo>
                    <a:pt x="143551" y="1437455"/>
                    <a:pt x="214625" y="1508529"/>
                    <a:pt x="302300" y="1508529"/>
                  </a:cubicBezTo>
                  <a:lnTo>
                    <a:pt x="3745641" y="1508529"/>
                  </a:lnTo>
                  <a:cubicBezTo>
                    <a:pt x="3833316" y="1508529"/>
                    <a:pt x="3904390" y="1437455"/>
                    <a:pt x="3904390" y="1349780"/>
                  </a:cubicBezTo>
                  <a:lnTo>
                    <a:pt x="3904390" y="1003820"/>
                  </a:lnTo>
                  <a:lnTo>
                    <a:pt x="3935429" y="1013455"/>
                  </a:lnTo>
                  <a:cubicBezTo>
                    <a:pt x="3948103" y="1016048"/>
                    <a:pt x="3961224" y="1017410"/>
                    <a:pt x="3974664" y="1017410"/>
                  </a:cubicBezTo>
                  <a:cubicBezTo>
                    <a:pt x="3988104" y="1017410"/>
                    <a:pt x="4001226" y="1016048"/>
                    <a:pt x="4013899" y="1013455"/>
                  </a:cubicBezTo>
                  <a:lnTo>
                    <a:pt x="4047942" y="1002887"/>
                  </a:lnTo>
                  <a:lnTo>
                    <a:pt x="4047942" y="1371210"/>
                  </a:lnTo>
                  <a:cubicBezTo>
                    <a:pt x="4047942" y="1522673"/>
                    <a:pt x="3925157" y="1645458"/>
                    <a:pt x="3773694" y="1645458"/>
                  </a:cubicBezTo>
                  <a:lnTo>
                    <a:pt x="274248" y="1645458"/>
                  </a:lnTo>
                  <a:cubicBezTo>
                    <a:pt x="122785" y="1645458"/>
                    <a:pt x="0" y="1522673"/>
                    <a:pt x="0" y="1371210"/>
                  </a:cubicBezTo>
                  <a:lnTo>
                    <a:pt x="0" y="274248"/>
                  </a:lnTo>
                  <a:cubicBezTo>
                    <a:pt x="0" y="122785"/>
                    <a:pt x="122785" y="0"/>
                    <a:pt x="274248"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09" name="Google Shape;509;p84"/>
            <p:cNvSpPr/>
            <p:nvPr/>
          </p:nvSpPr>
          <p:spPr>
            <a:xfrm>
              <a:off x="2879176" y="1577127"/>
              <a:ext cx="3164424" cy="1030386"/>
            </a:xfrm>
            <a:custGeom>
              <a:avLst/>
              <a:gdLst/>
              <a:ahLst/>
              <a:cxnLst/>
              <a:rect l="l" t="t" r="r" b="b"/>
              <a:pathLst>
                <a:path w="3164424" h="1030386" extrusionOk="0">
                  <a:moveTo>
                    <a:pt x="3073718" y="635965"/>
                  </a:moveTo>
                  <a:cubicBezTo>
                    <a:pt x="3098857" y="635965"/>
                    <a:pt x="3120260" y="644459"/>
                    <a:pt x="3137926" y="661445"/>
                  </a:cubicBezTo>
                  <a:cubicBezTo>
                    <a:pt x="3155591" y="678431"/>
                    <a:pt x="3164424" y="699494"/>
                    <a:pt x="3164424" y="724634"/>
                  </a:cubicBezTo>
                  <a:cubicBezTo>
                    <a:pt x="3164424" y="749094"/>
                    <a:pt x="3155761" y="769987"/>
                    <a:pt x="3138435" y="787313"/>
                  </a:cubicBezTo>
                  <a:cubicBezTo>
                    <a:pt x="3121109" y="804639"/>
                    <a:pt x="3100216" y="813302"/>
                    <a:pt x="3075756" y="813302"/>
                  </a:cubicBezTo>
                  <a:cubicBezTo>
                    <a:pt x="3051296" y="813302"/>
                    <a:pt x="3030233" y="804809"/>
                    <a:pt x="3012567" y="787823"/>
                  </a:cubicBezTo>
                  <a:cubicBezTo>
                    <a:pt x="2994901" y="770836"/>
                    <a:pt x="2986069" y="750113"/>
                    <a:pt x="2986069" y="725653"/>
                  </a:cubicBezTo>
                  <a:cubicBezTo>
                    <a:pt x="2986069" y="701193"/>
                    <a:pt x="2994561" y="680130"/>
                    <a:pt x="3011548" y="662464"/>
                  </a:cubicBezTo>
                  <a:cubicBezTo>
                    <a:pt x="3028534" y="644798"/>
                    <a:pt x="3049258" y="635965"/>
                    <a:pt x="3073718" y="635965"/>
                  </a:cubicBezTo>
                  <a:close/>
                  <a:moveTo>
                    <a:pt x="769106" y="380153"/>
                  </a:moveTo>
                  <a:cubicBezTo>
                    <a:pt x="749402" y="380153"/>
                    <a:pt x="732415" y="384059"/>
                    <a:pt x="718147" y="391873"/>
                  </a:cubicBezTo>
                  <a:cubicBezTo>
                    <a:pt x="703879" y="399687"/>
                    <a:pt x="692158" y="409879"/>
                    <a:pt x="682985" y="422448"/>
                  </a:cubicBezTo>
                  <a:cubicBezTo>
                    <a:pt x="673813" y="435018"/>
                    <a:pt x="666849" y="449626"/>
                    <a:pt x="662092" y="466273"/>
                  </a:cubicBezTo>
                  <a:cubicBezTo>
                    <a:pt x="657336" y="482919"/>
                    <a:pt x="654958" y="499736"/>
                    <a:pt x="654958" y="516722"/>
                  </a:cubicBezTo>
                  <a:cubicBezTo>
                    <a:pt x="654958" y="535067"/>
                    <a:pt x="656827" y="553242"/>
                    <a:pt x="660564" y="571248"/>
                  </a:cubicBezTo>
                  <a:cubicBezTo>
                    <a:pt x="664300" y="589253"/>
                    <a:pt x="670416" y="605390"/>
                    <a:pt x="678909" y="619659"/>
                  </a:cubicBezTo>
                  <a:cubicBezTo>
                    <a:pt x="687402" y="633927"/>
                    <a:pt x="698783" y="645648"/>
                    <a:pt x="713051" y="654820"/>
                  </a:cubicBezTo>
                  <a:cubicBezTo>
                    <a:pt x="727320" y="663993"/>
                    <a:pt x="745325" y="668579"/>
                    <a:pt x="767067" y="668579"/>
                  </a:cubicBezTo>
                  <a:cubicBezTo>
                    <a:pt x="786092" y="668579"/>
                    <a:pt x="802908" y="664333"/>
                    <a:pt x="817517" y="655839"/>
                  </a:cubicBezTo>
                  <a:cubicBezTo>
                    <a:pt x="832125" y="647346"/>
                    <a:pt x="844185" y="636305"/>
                    <a:pt x="853697" y="622716"/>
                  </a:cubicBezTo>
                  <a:cubicBezTo>
                    <a:pt x="863210" y="609127"/>
                    <a:pt x="870344" y="593840"/>
                    <a:pt x="875100" y="576853"/>
                  </a:cubicBezTo>
                  <a:cubicBezTo>
                    <a:pt x="879856" y="559867"/>
                    <a:pt x="882234" y="542881"/>
                    <a:pt x="882234" y="525895"/>
                  </a:cubicBezTo>
                  <a:cubicBezTo>
                    <a:pt x="882234" y="508908"/>
                    <a:pt x="880026" y="491582"/>
                    <a:pt x="875609" y="473917"/>
                  </a:cubicBezTo>
                  <a:cubicBezTo>
                    <a:pt x="871193" y="456251"/>
                    <a:pt x="864399" y="440624"/>
                    <a:pt x="855226" y="427035"/>
                  </a:cubicBezTo>
                  <a:cubicBezTo>
                    <a:pt x="846053" y="413446"/>
                    <a:pt x="834333" y="402235"/>
                    <a:pt x="820064" y="393402"/>
                  </a:cubicBezTo>
                  <a:cubicBezTo>
                    <a:pt x="805796" y="384569"/>
                    <a:pt x="788810" y="380153"/>
                    <a:pt x="769106" y="380153"/>
                  </a:cubicBezTo>
                  <a:close/>
                  <a:moveTo>
                    <a:pt x="1609344" y="377095"/>
                  </a:moveTo>
                  <a:cubicBezTo>
                    <a:pt x="1588961" y="377095"/>
                    <a:pt x="1571465" y="381511"/>
                    <a:pt x="1556857" y="390344"/>
                  </a:cubicBezTo>
                  <a:cubicBezTo>
                    <a:pt x="1542248" y="399177"/>
                    <a:pt x="1530188" y="410728"/>
                    <a:pt x="1520676" y="424996"/>
                  </a:cubicBezTo>
                  <a:cubicBezTo>
                    <a:pt x="1511164" y="439265"/>
                    <a:pt x="1504199" y="455232"/>
                    <a:pt x="1499783" y="472898"/>
                  </a:cubicBezTo>
                  <a:cubicBezTo>
                    <a:pt x="1495366" y="490563"/>
                    <a:pt x="1493158" y="507889"/>
                    <a:pt x="1493158" y="524875"/>
                  </a:cubicBezTo>
                  <a:cubicBezTo>
                    <a:pt x="1493158" y="542541"/>
                    <a:pt x="1495366" y="560207"/>
                    <a:pt x="1499783" y="577873"/>
                  </a:cubicBezTo>
                  <a:cubicBezTo>
                    <a:pt x="1504199" y="595538"/>
                    <a:pt x="1510994" y="611505"/>
                    <a:pt x="1520166" y="625774"/>
                  </a:cubicBezTo>
                  <a:cubicBezTo>
                    <a:pt x="1529339" y="640042"/>
                    <a:pt x="1541059" y="651593"/>
                    <a:pt x="1555328" y="660426"/>
                  </a:cubicBezTo>
                  <a:cubicBezTo>
                    <a:pt x="1569596" y="669259"/>
                    <a:pt x="1586922" y="673675"/>
                    <a:pt x="1607306" y="673675"/>
                  </a:cubicBezTo>
                  <a:cubicBezTo>
                    <a:pt x="1628369" y="673675"/>
                    <a:pt x="1646204" y="669089"/>
                    <a:pt x="1660812" y="659916"/>
                  </a:cubicBezTo>
                  <a:cubicBezTo>
                    <a:pt x="1675421" y="650744"/>
                    <a:pt x="1687311" y="638853"/>
                    <a:pt x="1696483" y="624245"/>
                  </a:cubicBezTo>
                  <a:cubicBezTo>
                    <a:pt x="1705656" y="609637"/>
                    <a:pt x="1712111" y="593330"/>
                    <a:pt x="1715848" y="575325"/>
                  </a:cubicBezTo>
                  <a:cubicBezTo>
                    <a:pt x="1719585" y="557319"/>
                    <a:pt x="1721453" y="539144"/>
                    <a:pt x="1721453" y="520799"/>
                  </a:cubicBezTo>
                  <a:cubicBezTo>
                    <a:pt x="1721453" y="503133"/>
                    <a:pt x="1719415" y="485807"/>
                    <a:pt x="1715338" y="468821"/>
                  </a:cubicBezTo>
                  <a:cubicBezTo>
                    <a:pt x="1711261" y="451835"/>
                    <a:pt x="1704807" y="436547"/>
                    <a:pt x="1695974" y="422958"/>
                  </a:cubicBezTo>
                  <a:cubicBezTo>
                    <a:pt x="1687141" y="409369"/>
                    <a:pt x="1675590" y="398328"/>
                    <a:pt x="1661322" y="389835"/>
                  </a:cubicBezTo>
                  <a:cubicBezTo>
                    <a:pt x="1647053" y="381342"/>
                    <a:pt x="1629728" y="377095"/>
                    <a:pt x="1609344" y="377095"/>
                  </a:cubicBezTo>
                  <a:close/>
                  <a:moveTo>
                    <a:pt x="1800439" y="249826"/>
                  </a:moveTo>
                  <a:cubicBezTo>
                    <a:pt x="1806215" y="249741"/>
                    <a:pt x="1811820" y="250038"/>
                    <a:pt x="1817256" y="250717"/>
                  </a:cubicBezTo>
                  <a:cubicBezTo>
                    <a:pt x="1835601" y="252076"/>
                    <a:pt x="1849360" y="259210"/>
                    <a:pt x="1858532" y="272120"/>
                  </a:cubicBezTo>
                  <a:cubicBezTo>
                    <a:pt x="1867705" y="285030"/>
                    <a:pt x="1872291" y="300317"/>
                    <a:pt x="1872291" y="317983"/>
                  </a:cubicBezTo>
                  <a:lnTo>
                    <a:pt x="1872291" y="799034"/>
                  </a:lnTo>
                  <a:lnTo>
                    <a:pt x="1730626" y="799034"/>
                  </a:lnTo>
                  <a:cubicBezTo>
                    <a:pt x="1730626" y="794957"/>
                    <a:pt x="1730456" y="789181"/>
                    <a:pt x="1730116" y="781708"/>
                  </a:cubicBezTo>
                  <a:cubicBezTo>
                    <a:pt x="1729776" y="774234"/>
                    <a:pt x="1729607" y="766760"/>
                    <a:pt x="1729607" y="759286"/>
                  </a:cubicBezTo>
                  <a:cubicBezTo>
                    <a:pt x="1729607" y="751812"/>
                    <a:pt x="1729776" y="745187"/>
                    <a:pt x="1730116" y="739412"/>
                  </a:cubicBezTo>
                  <a:cubicBezTo>
                    <a:pt x="1730456" y="733636"/>
                    <a:pt x="1730626" y="730749"/>
                    <a:pt x="1730626" y="730749"/>
                  </a:cubicBezTo>
                  <a:cubicBezTo>
                    <a:pt x="1714998" y="756568"/>
                    <a:pt x="1694955" y="775592"/>
                    <a:pt x="1670495" y="787823"/>
                  </a:cubicBezTo>
                  <a:cubicBezTo>
                    <a:pt x="1646034" y="800053"/>
                    <a:pt x="1619196" y="806168"/>
                    <a:pt x="1589980" y="806168"/>
                  </a:cubicBezTo>
                  <a:cubicBezTo>
                    <a:pt x="1551251" y="806168"/>
                    <a:pt x="1516090" y="798524"/>
                    <a:pt x="1484495" y="783236"/>
                  </a:cubicBezTo>
                  <a:cubicBezTo>
                    <a:pt x="1452901" y="767949"/>
                    <a:pt x="1426062" y="747395"/>
                    <a:pt x="1403980" y="721576"/>
                  </a:cubicBezTo>
                  <a:cubicBezTo>
                    <a:pt x="1381898" y="695757"/>
                    <a:pt x="1364912" y="666031"/>
                    <a:pt x="1353022" y="632398"/>
                  </a:cubicBezTo>
                  <a:cubicBezTo>
                    <a:pt x="1341131" y="598766"/>
                    <a:pt x="1335186" y="563264"/>
                    <a:pt x="1335186" y="525895"/>
                  </a:cubicBezTo>
                  <a:cubicBezTo>
                    <a:pt x="1335186" y="497358"/>
                    <a:pt x="1339093" y="469161"/>
                    <a:pt x="1346907" y="441303"/>
                  </a:cubicBezTo>
                  <a:cubicBezTo>
                    <a:pt x="1354720" y="413446"/>
                    <a:pt x="1365931" y="388136"/>
                    <a:pt x="1380539" y="365375"/>
                  </a:cubicBezTo>
                  <a:cubicBezTo>
                    <a:pt x="1395147" y="342613"/>
                    <a:pt x="1412983" y="322909"/>
                    <a:pt x="1434046" y="306262"/>
                  </a:cubicBezTo>
                  <a:cubicBezTo>
                    <a:pt x="1455109" y="289616"/>
                    <a:pt x="1479229" y="277556"/>
                    <a:pt x="1506407" y="270082"/>
                  </a:cubicBezTo>
                  <a:cubicBezTo>
                    <a:pt x="1530868" y="263967"/>
                    <a:pt x="1555498" y="262438"/>
                    <a:pt x="1580298" y="265495"/>
                  </a:cubicBezTo>
                  <a:cubicBezTo>
                    <a:pt x="1605097" y="268553"/>
                    <a:pt x="1627180" y="273139"/>
                    <a:pt x="1646544" y="279254"/>
                  </a:cubicBezTo>
                  <a:cubicBezTo>
                    <a:pt x="1665908" y="285369"/>
                    <a:pt x="1681705" y="291654"/>
                    <a:pt x="1693936" y="298109"/>
                  </a:cubicBezTo>
                  <a:cubicBezTo>
                    <a:pt x="1706166" y="304564"/>
                    <a:pt x="1712281" y="307791"/>
                    <a:pt x="1712281" y="307791"/>
                  </a:cubicBezTo>
                  <a:cubicBezTo>
                    <a:pt x="1712281" y="307791"/>
                    <a:pt x="1714149" y="303035"/>
                    <a:pt x="1717886" y="293523"/>
                  </a:cubicBezTo>
                  <a:cubicBezTo>
                    <a:pt x="1721623" y="284010"/>
                    <a:pt x="1730286" y="275178"/>
                    <a:pt x="1743875" y="267024"/>
                  </a:cubicBezTo>
                  <a:cubicBezTo>
                    <a:pt x="1757464" y="258191"/>
                    <a:pt x="1770374" y="252926"/>
                    <a:pt x="1782604" y="251227"/>
                  </a:cubicBezTo>
                  <a:cubicBezTo>
                    <a:pt x="1788719" y="250378"/>
                    <a:pt x="1794664" y="249911"/>
                    <a:pt x="1800439" y="249826"/>
                  </a:cubicBezTo>
                  <a:close/>
                  <a:moveTo>
                    <a:pt x="579539" y="241545"/>
                  </a:moveTo>
                  <a:cubicBezTo>
                    <a:pt x="601961" y="241545"/>
                    <a:pt x="617758" y="249358"/>
                    <a:pt x="626931" y="264986"/>
                  </a:cubicBezTo>
                  <a:cubicBezTo>
                    <a:pt x="636103" y="280613"/>
                    <a:pt x="641709" y="297599"/>
                    <a:pt x="643747" y="315945"/>
                  </a:cubicBezTo>
                  <a:cubicBezTo>
                    <a:pt x="661413" y="292164"/>
                    <a:pt x="683155" y="274158"/>
                    <a:pt x="708974" y="261928"/>
                  </a:cubicBezTo>
                  <a:cubicBezTo>
                    <a:pt x="734794" y="249698"/>
                    <a:pt x="762311" y="243583"/>
                    <a:pt x="791528" y="243583"/>
                  </a:cubicBezTo>
                  <a:cubicBezTo>
                    <a:pt x="829577" y="243583"/>
                    <a:pt x="863889" y="251737"/>
                    <a:pt x="894464" y="268043"/>
                  </a:cubicBezTo>
                  <a:cubicBezTo>
                    <a:pt x="925039" y="284350"/>
                    <a:pt x="951028" y="305923"/>
                    <a:pt x="972431" y="332761"/>
                  </a:cubicBezTo>
                  <a:cubicBezTo>
                    <a:pt x="993834" y="359599"/>
                    <a:pt x="1010310" y="390005"/>
                    <a:pt x="1021861" y="423977"/>
                  </a:cubicBezTo>
                  <a:cubicBezTo>
                    <a:pt x="1033412" y="457950"/>
                    <a:pt x="1039187" y="492602"/>
                    <a:pt x="1039187" y="527933"/>
                  </a:cubicBezTo>
                  <a:cubicBezTo>
                    <a:pt x="1039187" y="564623"/>
                    <a:pt x="1033242" y="599785"/>
                    <a:pt x="1021351" y="633418"/>
                  </a:cubicBezTo>
                  <a:cubicBezTo>
                    <a:pt x="1009461" y="667050"/>
                    <a:pt x="992645" y="696776"/>
                    <a:pt x="970902" y="722595"/>
                  </a:cubicBezTo>
                  <a:cubicBezTo>
                    <a:pt x="949160" y="748415"/>
                    <a:pt x="922661" y="769138"/>
                    <a:pt x="891407" y="784765"/>
                  </a:cubicBezTo>
                  <a:cubicBezTo>
                    <a:pt x="860152" y="800392"/>
                    <a:pt x="825160" y="808206"/>
                    <a:pt x="786432" y="808206"/>
                  </a:cubicBezTo>
                  <a:cubicBezTo>
                    <a:pt x="736152" y="808206"/>
                    <a:pt x="693687" y="790880"/>
                    <a:pt x="659035" y="756228"/>
                  </a:cubicBezTo>
                  <a:lnTo>
                    <a:pt x="659035" y="1030386"/>
                  </a:lnTo>
                  <a:lnTo>
                    <a:pt x="503101" y="1030386"/>
                  </a:lnTo>
                  <a:lnTo>
                    <a:pt x="503101" y="322060"/>
                  </a:lnTo>
                  <a:cubicBezTo>
                    <a:pt x="503101" y="298279"/>
                    <a:pt x="509896" y="278915"/>
                    <a:pt x="523485" y="263967"/>
                  </a:cubicBezTo>
                  <a:cubicBezTo>
                    <a:pt x="537074" y="249019"/>
                    <a:pt x="555758" y="241545"/>
                    <a:pt x="579539" y="241545"/>
                  </a:cubicBezTo>
                  <a:close/>
                  <a:moveTo>
                    <a:pt x="2161870" y="240526"/>
                  </a:moveTo>
                  <a:cubicBezTo>
                    <a:pt x="2175459" y="240526"/>
                    <a:pt x="2193465" y="242224"/>
                    <a:pt x="2215886" y="245621"/>
                  </a:cubicBezTo>
                  <a:cubicBezTo>
                    <a:pt x="2238308" y="249019"/>
                    <a:pt x="2260221" y="254454"/>
                    <a:pt x="2281623" y="261928"/>
                  </a:cubicBezTo>
                  <a:cubicBezTo>
                    <a:pt x="2303026" y="269402"/>
                    <a:pt x="2321541" y="279594"/>
                    <a:pt x="2337168" y="292504"/>
                  </a:cubicBezTo>
                  <a:cubicBezTo>
                    <a:pt x="2352795" y="305413"/>
                    <a:pt x="2360609" y="321040"/>
                    <a:pt x="2360609" y="339386"/>
                  </a:cubicBezTo>
                  <a:cubicBezTo>
                    <a:pt x="2360609" y="355692"/>
                    <a:pt x="2354834" y="369451"/>
                    <a:pt x="2343283" y="380662"/>
                  </a:cubicBezTo>
                  <a:cubicBezTo>
                    <a:pt x="2331733" y="391873"/>
                    <a:pt x="2318144" y="397479"/>
                    <a:pt x="2302516" y="397479"/>
                  </a:cubicBezTo>
                  <a:cubicBezTo>
                    <a:pt x="2292325" y="397479"/>
                    <a:pt x="2281793" y="395440"/>
                    <a:pt x="2270922" y="391364"/>
                  </a:cubicBezTo>
                  <a:cubicBezTo>
                    <a:pt x="2260051" y="387287"/>
                    <a:pt x="2248500" y="382701"/>
                    <a:pt x="2236270" y="377605"/>
                  </a:cubicBezTo>
                  <a:cubicBezTo>
                    <a:pt x="2224040" y="372509"/>
                    <a:pt x="2211130" y="367922"/>
                    <a:pt x="2197541" y="363846"/>
                  </a:cubicBezTo>
                  <a:cubicBezTo>
                    <a:pt x="2183952" y="359769"/>
                    <a:pt x="2169684" y="357731"/>
                    <a:pt x="2154736" y="357731"/>
                  </a:cubicBezTo>
                  <a:cubicBezTo>
                    <a:pt x="2147941" y="357731"/>
                    <a:pt x="2140977" y="358580"/>
                    <a:pt x="2133843" y="360279"/>
                  </a:cubicBezTo>
                  <a:cubicBezTo>
                    <a:pt x="2126709" y="361977"/>
                    <a:pt x="2120424" y="364865"/>
                    <a:pt x="2114988" y="368942"/>
                  </a:cubicBezTo>
                  <a:cubicBezTo>
                    <a:pt x="2109553" y="372339"/>
                    <a:pt x="2105136" y="376755"/>
                    <a:pt x="2101739" y="382191"/>
                  </a:cubicBezTo>
                  <a:cubicBezTo>
                    <a:pt x="2098342" y="387627"/>
                    <a:pt x="2096643" y="394081"/>
                    <a:pt x="2096643" y="401555"/>
                  </a:cubicBezTo>
                  <a:cubicBezTo>
                    <a:pt x="2096643" y="412426"/>
                    <a:pt x="2103438" y="421599"/>
                    <a:pt x="2117026" y="429073"/>
                  </a:cubicBezTo>
                  <a:cubicBezTo>
                    <a:pt x="2130615" y="436547"/>
                    <a:pt x="2147772" y="444021"/>
                    <a:pt x="2168495" y="451495"/>
                  </a:cubicBezTo>
                  <a:cubicBezTo>
                    <a:pt x="2189218" y="458969"/>
                    <a:pt x="2211640" y="467292"/>
                    <a:pt x="2235760" y="476465"/>
                  </a:cubicBezTo>
                  <a:cubicBezTo>
                    <a:pt x="2259881" y="485637"/>
                    <a:pt x="2282303" y="497018"/>
                    <a:pt x="2303026" y="510607"/>
                  </a:cubicBezTo>
                  <a:cubicBezTo>
                    <a:pt x="2323749" y="524196"/>
                    <a:pt x="2340905" y="541012"/>
                    <a:pt x="2354494" y="561056"/>
                  </a:cubicBezTo>
                  <a:cubicBezTo>
                    <a:pt x="2368083" y="581100"/>
                    <a:pt x="2374878" y="605730"/>
                    <a:pt x="2374878" y="634946"/>
                  </a:cubicBezTo>
                  <a:cubicBezTo>
                    <a:pt x="2374878" y="664163"/>
                    <a:pt x="2368083" y="689472"/>
                    <a:pt x="2354494" y="710875"/>
                  </a:cubicBezTo>
                  <a:cubicBezTo>
                    <a:pt x="2340905" y="732278"/>
                    <a:pt x="2323409" y="750113"/>
                    <a:pt x="2302007" y="764382"/>
                  </a:cubicBezTo>
                  <a:cubicBezTo>
                    <a:pt x="2280604" y="778650"/>
                    <a:pt x="2256653" y="789181"/>
                    <a:pt x="2230155" y="795976"/>
                  </a:cubicBezTo>
                  <a:cubicBezTo>
                    <a:pt x="2203656" y="802770"/>
                    <a:pt x="2177837" y="806168"/>
                    <a:pt x="2152698" y="806168"/>
                  </a:cubicBezTo>
                  <a:cubicBezTo>
                    <a:pt x="2115328" y="806168"/>
                    <a:pt x="2076939" y="799713"/>
                    <a:pt x="2037531" y="786803"/>
                  </a:cubicBezTo>
                  <a:cubicBezTo>
                    <a:pt x="1998123" y="773894"/>
                    <a:pt x="1963471" y="757247"/>
                    <a:pt x="1933575" y="736864"/>
                  </a:cubicBezTo>
                  <a:lnTo>
                    <a:pt x="1979438" y="623735"/>
                  </a:lnTo>
                  <a:cubicBezTo>
                    <a:pt x="1990309" y="629850"/>
                    <a:pt x="2003219" y="636305"/>
                    <a:pt x="2018167" y="643100"/>
                  </a:cubicBezTo>
                  <a:cubicBezTo>
                    <a:pt x="2033114" y="649894"/>
                    <a:pt x="2048232" y="656179"/>
                    <a:pt x="2063520" y="661954"/>
                  </a:cubicBezTo>
                  <a:cubicBezTo>
                    <a:pt x="2078807" y="667730"/>
                    <a:pt x="2094095" y="672486"/>
                    <a:pt x="2109383" y="676223"/>
                  </a:cubicBezTo>
                  <a:cubicBezTo>
                    <a:pt x="2124670" y="679960"/>
                    <a:pt x="2138429" y="681828"/>
                    <a:pt x="2150659" y="681828"/>
                  </a:cubicBezTo>
                  <a:cubicBezTo>
                    <a:pt x="2158133" y="681828"/>
                    <a:pt x="2165947" y="680979"/>
                    <a:pt x="2174100" y="679280"/>
                  </a:cubicBezTo>
                  <a:cubicBezTo>
                    <a:pt x="2182254" y="677582"/>
                    <a:pt x="2189728" y="674694"/>
                    <a:pt x="2196522" y="670617"/>
                  </a:cubicBezTo>
                  <a:cubicBezTo>
                    <a:pt x="2203317" y="666541"/>
                    <a:pt x="2208922" y="661445"/>
                    <a:pt x="2213338" y="655330"/>
                  </a:cubicBezTo>
                  <a:cubicBezTo>
                    <a:pt x="2217755" y="649215"/>
                    <a:pt x="2219963" y="641741"/>
                    <a:pt x="2219963" y="632908"/>
                  </a:cubicBezTo>
                  <a:cubicBezTo>
                    <a:pt x="2219963" y="619319"/>
                    <a:pt x="2213169" y="608278"/>
                    <a:pt x="2199580" y="599785"/>
                  </a:cubicBezTo>
                  <a:cubicBezTo>
                    <a:pt x="2185991" y="591292"/>
                    <a:pt x="2169004" y="583478"/>
                    <a:pt x="2148621" y="576344"/>
                  </a:cubicBezTo>
                  <a:cubicBezTo>
                    <a:pt x="2128237" y="569210"/>
                    <a:pt x="2106155" y="561736"/>
                    <a:pt x="2082375" y="553922"/>
                  </a:cubicBezTo>
                  <a:cubicBezTo>
                    <a:pt x="2058594" y="546108"/>
                    <a:pt x="2036512" y="535916"/>
                    <a:pt x="2016128" y="523347"/>
                  </a:cubicBezTo>
                  <a:cubicBezTo>
                    <a:pt x="1995745" y="510777"/>
                    <a:pt x="1978758" y="495150"/>
                    <a:pt x="1965170" y="476465"/>
                  </a:cubicBezTo>
                  <a:cubicBezTo>
                    <a:pt x="1951580" y="457780"/>
                    <a:pt x="1944786" y="434169"/>
                    <a:pt x="1944786" y="405632"/>
                  </a:cubicBezTo>
                  <a:cubicBezTo>
                    <a:pt x="1944786" y="377775"/>
                    <a:pt x="1951580" y="353484"/>
                    <a:pt x="1965170" y="332761"/>
                  </a:cubicBezTo>
                  <a:cubicBezTo>
                    <a:pt x="1978758" y="312038"/>
                    <a:pt x="1996084" y="294882"/>
                    <a:pt x="2017147" y="281293"/>
                  </a:cubicBezTo>
                  <a:cubicBezTo>
                    <a:pt x="2038210" y="267704"/>
                    <a:pt x="2061481" y="257512"/>
                    <a:pt x="2086961" y="250717"/>
                  </a:cubicBezTo>
                  <a:cubicBezTo>
                    <a:pt x="2112440" y="243923"/>
                    <a:pt x="2137410" y="240526"/>
                    <a:pt x="2161870" y="240526"/>
                  </a:cubicBezTo>
                  <a:close/>
                  <a:moveTo>
                    <a:pt x="228295" y="240526"/>
                  </a:moveTo>
                  <a:cubicBezTo>
                    <a:pt x="241884" y="240526"/>
                    <a:pt x="259890" y="242224"/>
                    <a:pt x="282312" y="245621"/>
                  </a:cubicBezTo>
                  <a:cubicBezTo>
                    <a:pt x="304733" y="249019"/>
                    <a:pt x="326646" y="254454"/>
                    <a:pt x="348048" y="261928"/>
                  </a:cubicBezTo>
                  <a:cubicBezTo>
                    <a:pt x="369451" y="269402"/>
                    <a:pt x="387966" y="279594"/>
                    <a:pt x="403593" y="292504"/>
                  </a:cubicBezTo>
                  <a:cubicBezTo>
                    <a:pt x="419221" y="305413"/>
                    <a:pt x="427034" y="321040"/>
                    <a:pt x="427034" y="339386"/>
                  </a:cubicBezTo>
                  <a:cubicBezTo>
                    <a:pt x="427034" y="355692"/>
                    <a:pt x="421259" y="369451"/>
                    <a:pt x="409708" y="380662"/>
                  </a:cubicBezTo>
                  <a:cubicBezTo>
                    <a:pt x="398158" y="391873"/>
                    <a:pt x="384569" y="397479"/>
                    <a:pt x="368941" y="397479"/>
                  </a:cubicBezTo>
                  <a:cubicBezTo>
                    <a:pt x="358750" y="397479"/>
                    <a:pt x="348218" y="395440"/>
                    <a:pt x="337347" y="391364"/>
                  </a:cubicBezTo>
                  <a:cubicBezTo>
                    <a:pt x="326476" y="387287"/>
                    <a:pt x="314925" y="382701"/>
                    <a:pt x="302695" y="377605"/>
                  </a:cubicBezTo>
                  <a:cubicBezTo>
                    <a:pt x="290465" y="372509"/>
                    <a:pt x="277555" y="367922"/>
                    <a:pt x="263966" y="363846"/>
                  </a:cubicBezTo>
                  <a:cubicBezTo>
                    <a:pt x="250377" y="359769"/>
                    <a:pt x="236109" y="357731"/>
                    <a:pt x="221161" y="357731"/>
                  </a:cubicBezTo>
                  <a:cubicBezTo>
                    <a:pt x="214367" y="357731"/>
                    <a:pt x="207402" y="358580"/>
                    <a:pt x="200268" y="360279"/>
                  </a:cubicBezTo>
                  <a:cubicBezTo>
                    <a:pt x="193134" y="361977"/>
                    <a:pt x="186849" y="364865"/>
                    <a:pt x="181413" y="368942"/>
                  </a:cubicBezTo>
                  <a:cubicBezTo>
                    <a:pt x="175978" y="372339"/>
                    <a:pt x="171561" y="376755"/>
                    <a:pt x="168164" y="382191"/>
                  </a:cubicBezTo>
                  <a:cubicBezTo>
                    <a:pt x="164767" y="387627"/>
                    <a:pt x="163068" y="394081"/>
                    <a:pt x="163068" y="401555"/>
                  </a:cubicBezTo>
                  <a:cubicBezTo>
                    <a:pt x="163068" y="412426"/>
                    <a:pt x="169863" y="421599"/>
                    <a:pt x="183452" y="429073"/>
                  </a:cubicBezTo>
                  <a:cubicBezTo>
                    <a:pt x="197041" y="436547"/>
                    <a:pt x="214197" y="444021"/>
                    <a:pt x="234920" y="451495"/>
                  </a:cubicBezTo>
                  <a:cubicBezTo>
                    <a:pt x="255643" y="458969"/>
                    <a:pt x="278065" y="467292"/>
                    <a:pt x="302185" y="476465"/>
                  </a:cubicBezTo>
                  <a:cubicBezTo>
                    <a:pt x="326306" y="485637"/>
                    <a:pt x="348728" y="497018"/>
                    <a:pt x="369451" y="510607"/>
                  </a:cubicBezTo>
                  <a:cubicBezTo>
                    <a:pt x="390174" y="524196"/>
                    <a:pt x="407330" y="541012"/>
                    <a:pt x="420919" y="561056"/>
                  </a:cubicBezTo>
                  <a:cubicBezTo>
                    <a:pt x="434508" y="581100"/>
                    <a:pt x="441303" y="605730"/>
                    <a:pt x="441303" y="634946"/>
                  </a:cubicBezTo>
                  <a:cubicBezTo>
                    <a:pt x="441303" y="664163"/>
                    <a:pt x="434508" y="689472"/>
                    <a:pt x="420919" y="710875"/>
                  </a:cubicBezTo>
                  <a:cubicBezTo>
                    <a:pt x="407330" y="732278"/>
                    <a:pt x="389835" y="750113"/>
                    <a:pt x="368432" y="764382"/>
                  </a:cubicBezTo>
                  <a:cubicBezTo>
                    <a:pt x="347029" y="778650"/>
                    <a:pt x="323079" y="789181"/>
                    <a:pt x="296580" y="795976"/>
                  </a:cubicBezTo>
                  <a:cubicBezTo>
                    <a:pt x="270081" y="802770"/>
                    <a:pt x="244262" y="806168"/>
                    <a:pt x="219123" y="806168"/>
                  </a:cubicBezTo>
                  <a:cubicBezTo>
                    <a:pt x="181753" y="806168"/>
                    <a:pt x="143364" y="799713"/>
                    <a:pt x="103956" y="786803"/>
                  </a:cubicBezTo>
                  <a:cubicBezTo>
                    <a:pt x="64548" y="773894"/>
                    <a:pt x="29896" y="757247"/>
                    <a:pt x="0" y="736864"/>
                  </a:cubicBezTo>
                  <a:lnTo>
                    <a:pt x="45863" y="623735"/>
                  </a:lnTo>
                  <a:cubicBezTo>
                    <a:pt x="56734" y="629850"/>
                    <a:pt x="69644" y="636305"/>
                    <a:pt x="84592" y="643100"/>
                  </a:cubicBezTo>
                  <a:cubicBezTo>
                    <a:pt x="99540" y="649894"/>
                    <a:pt x="114657" y="656179"/>
                    <a:pt x="129945" y="661954"/>
                  </a:cubicBezTo>
                  <a:cubicBezTo>
                    <a:pt x="145233" y="667730"/>
                    <a:pt x="160520" y="672486"/>
                    <a:pt x="175808" y="676223"/>
                  </a:cubicBezTo>
                  <a:cubicBezTo>
                    <a:pt x="191095" y="679960"/>
                    <a:pt x="204854" y="681828"/>
                    <a:pt x="217084" y="681828"/>
                  </a:cubicBezTo>
                  <a:cubicBezTo>
                    <a:pt x="224558" y="681828"/>
                    <a:pt x="232372" y="680979"/>
                    <a:pt x="240525" y="679280"/>
                  </a:cubicBezTo>
                  <a:cubicBezTo>
                    <a:pt x="248679" y="677582"/>
                    <a:pt x="256153" y="674694"/>
                    <a:pt x="262947" y="670617"/>
                  </a:cubicBezTo>
                  <a:cubicBezTo>
                    <a:pt x="269742" y="666541"/>
                    <a:pt x="275347" y="661445"/>
                    <a:pt x="279764" y="655330"/>
                  </a:cubicBezTo>
                  <a:cubicBezTo>
                    <a:pt x="284180" y="649215"/>
                    <a:pt x="286388" y="641741"/>
                    <a:pt x="286388" y="632908"/>
                  </a:cubicBezTo>
                  <a:cubicBezTo>
                    <a:pt x="286388" y="619319"/>
                    <a:pt x="279594" y="608278"/>
                    <a:pt x="266005" y="599785"/>
                  </a:cubicBezTo>
                  <a:cubicBezTo>
                    <a:pt x="252416" y="591292"/>
                    <a:pt x="235430" y="583478"/>
                    <a:pt x="215046" y="576344"/>
                  </a:cubicBezTo>
                  <a:cubicBezTo>
                    <a:pt x="194663" y="569210"/>
                    <a:pt x="172580" y="561736"/>
                    <a:pt x="148800" y="553922"/>
                  </a:cubicBezTo>
                  <a:cubicBezTo>
                    <a:pt x="125019" y="546108"/>
                    <a:pt x="102937" y="535916"/>
                    <a:pt x="82553" y="523347"/>
                  </a:cubicBezTo>
                  <a:cubicBezTo>
                    <a:pt x="62170" y="510777"/>
                    <a:pt x="45184" y="495150"/>
                    <a:pt x="31595" y="476465"/>
                  </a:cubicBezTo>
                  <a:cubicBezTo>
                    <a:pt x="18005" y="457780"/>
                    <a:pt x="11211" y="434169"/>
                    <a:pt x="11211" y="405632"/>
                  </a:cubicBezTo>
                  <a:cubicBezTo>
                    <a:pt x="11211" y="377775"/>
                    <a:pt x="18005" y="353484"/>
                    <a:pt x="31595" y="332761"/>
                  </a:cubicBezTo>
                  <a:cubicBezTo>
                    <a:pt x="45184" y="312038"/>
                    <a:pt x="62509" y="294882"/>
                    <a:pt x="83572" y="281293"/>
                  </a:cubicBezTo>
                  <a:cubicBezTo>
                    <a:pt x="104635" y="267704"/>
                    <a:pt x="127907" y="257512"/>
                    <a:pt x="153386" y="250717"/>
                  </a:cubicBezTo>
                  <a:cubicBezTo>
                    <a:pt x="178865" y="243923"/>
                    <a:pt x="203835" y="240526"/>
                    <a:pt x="228295" y="240526"/>
                  </a:cubicBezTo>
                  <a:close/>
                  <a:moveTo>
                    <a:pt x="2997280" y="66247"/>
                  </a:moveTo>
                  <a:lnTo>
                    <a:pt x="3153213" y="66247"/>
                  </a:lnTo>
                  <a:lnTo>
                    <a:pt x="3153213" y="541182"/>
                  </a:lnTo>
                  <a:cubicBezTo>
                    <a:pt x="3153213" y="548656"/>
                    <a:pt x="3150665" y="555790"/>
                    <a:pt x="3145569" y="562585"/>
                  </a:cubicBezTo>
                  <a:cubicBezTo>
                    <a:pt x="3140473" y="569379"/>
                    <a:pt x="3134019" y="575325"/>
                    <a:pt x="3126205" y="580420"/>
                  </a:cubicBezTo>
                  <a:cubicBezTo>
                    <a:pt x="3118391" y="585516"/>
                    <a:pt x="3109898" y="589593"/>
                    <a:pt x="3100726" y="592651"/>
                  </a:cubicBezTo>
                  <a:cubicBezTo>
                    <a:pt x="3091553" y="595708"/>
                    <a:pt x="3083230" y="597237"/>
                    <a:pt x="3075756" y="597237"/>
                  </a:cubicBezTo>
                  <a:cubicBezTo>
                    <a:pt x="3067603" y="597237"/>
                    <a:pt x="3058939" y="595708"/>
                    <a:pt x="3049767" y="592651"/>
                  </a:cubicBezTo>
                  <a:cubicBezTo>
                    <a:pt x="3040594" y="589593"/>
                    <a:pt x="3032101" y="585516"/>
                    <a:pt x="3024288" y="580420"/>
                  </a:cubicBezTo>
                  <a:cubicBezTo>
                    <a:pt x="3016474" y="575325"/>
                    <a:pt x="3010019" y="569379"/>
                    <a:pt x="3004923" y="562585"/>
                  </a:cubicBezTo>
                  <a:cubicBezTo>
                    <a:pt x="2999827" y="555790"/>
                    <a:pt x="2997280" y="548316"/>
                    <a:pt x="2997280" y="540163"/>
                  </a:cubicBezTo>
                  <a:lnTo>
                    <a:pt x="2997280" y="95803"/>
                  </a:lnTo>
                  <a:close/>
                  <a:moveTo>
                    <a:pt x="2516210" y="1019"/>
                  </a:moveTo>
                  <a:cubicBezTo>
                    <a:pt x="2537952" y="1019"/>
                    <a:pt x="2556297" y="8493"/>
                    <a:pt x="2571245" y="23441"/>
                  </a:cubicBezTo>
                  <a:cubicBezTo>
                    <a:pt x="2586193" y="38389"/>
                    <a:pt x="2593667" y="56734"/>
                    <a:pt x="2593667" y="78477"/>
                  </a:cubicBezTo>
                  <a:lnTo>
                    <a:pt x="2593667" y="294542"/>
                  </a:lnTo>
                  <a:cubicBezTo>
                    <a:pt x="2612692" y="277556"/>
                    <a:pt x="2634774" y="264476"/>
                    <a:pt x="2659913" y="255304"/>
                  </a:cubicBezTo>
                  <a:cubicBezTo>
                    <a:pt x="2685053" y="246131"/>
                    <a:pt x="2710533" y="241545"/>
                    <a:pt x="2736352" y="241545"/>
                  </a:cubicBezTo>
                  <a:cubicBezTo>
                    <a:pt x="2765568" y="241545"/>
                    <a:pt x="2792406" y="246471"/>
                    <a:pt x="2816866" y="256323"/>
                  </a:cubicBezTo>
                  <a:cubicBezTo>
                    <a:pt x="2841327" y="266175"/>
                    <a:pt x="2862390" y="279934"/>
                    <a:pt x="2880055" y="297599"/>
                  </a:cubicBezTo>
                  <a:cubicBezTo>
                    <a:pt x="2897721" y="315265"/>
                    <a:pt x="2911480" y="336328"/>
                    <a:pt x="2921332" y="360788"/>
                  </a:cubicBezTo>
                  <a:cubicBezTo>
                    <a:pt x="2931184" y="385248"/>
                    <a:pt x="2936110" y="412087"/>
                    <a:pt x="2936110" y="441303"/>
                  </a:cubicBezTo>
                  <a:lnTo>
                    <a:pt x="2936110" y="729730"/>
                  </a:lnTo>
                  <a:cubicBezTo>
                    <a:pt x="2936110" y="752151"/>
                    <a:pt x="2928296" y="771006"/>
                    <a:pt x="2912669" y="786294"/>
                  </a:cubicBezTo>
                  <a:cubicBezTo>
                    <a:pt x="2897042" y="801581"/>
                    <a:pt x="2878017" y="809225"/>
                    <a:pt x="2855595" y="809225"/>
                  </a:cubicBezTo>
                  <a:cubicBezTo>
                    <a:pt x="2833853" y="809225"/>
                    <a:pt x="2815677" y="801242"/>
                    <a:pt x="2801069" y="785275"/>
                  </a:cubicBezTo>
                  <a:cubicBezTo>
                    <a:pt x="2786461" y="769308"/>
                    <a:pt x="2779157" y="750793"/>
                    <a:pt x="2779157" y="729730"/>
                  </a:cubicBezTo>
                  <a:lnTo>
                    <a:pt x="2779157" y="466782"/>
                  </a:lnTo>
                  <a:cubicBezTo>
                    <a:pt x="2779157" y="453873"/>
                    <a:pt x="2776779" y="441813"/>
                    <a:pt x="2772023" y="430602"/>
                  </a:cubicBezTo>
                  <a:cubicBezTo>
                    <a:pt x="2767266" y="419391"/>
                    <a:pt x="2760642" y="409539"/>
                    <a:pt x="2752149" y="401046"/>
                  </a:cubicBezTo>
                  <a:cubicBezTo>
                    <a:pt x="2743656" y="392553"/>
                    <a:pt x="2733804" y="385758"/>
                    <a:pt x="2722593" y="380662"/>
                  </a:cubicBezTo>
                  <a:cubicBezTo>
                    <a:pt x="2711382" y="375566"/>
                    <a:pt x="2699322" y="373018"/>
                    <a:pt x="2686412" y="373018"/>
                  </a:cubicBezTo>
                  <a:cubicBezTo>
                    <a:pt x="2660593" y="373018"/>
                    <a:pt x="2638681" y="381851"/>
                    <a:pt x="2620675" y="399517"/>
                  </a:cubicBezTo>
                  <a:cubicBezTo>
                    <a:pt x="2602670" y="417183"/>
                    <a:pt x="2593667" y="438925"/>
                    <a:pt x="2593667" y="464744"/>
                  </a:cubicBezTo>
                  <a:lnTo>
                    <a:pt x="2593667" y="798014"/>
                  </a:lnTo>
                  <a:lnTo>
                    <a:pt x="2436714" y="798014"/>
                  </a:lnTo>
                  <a:lnTo>
                    <a:pt x="2436714" y="79496"/>
                  </a:lnTo>
                  <a:cubicBezTo>
                    <a:pt x="2436714" y="68625"/>
                    <a:pt x="2438922" y="58433"/>
                    <a:pt x="2443339" y="48921"/>
                  </a:cubicBezTo>
                  <a:cubicBezTo>
                    <a:pt x="2447755" y="39408"/>
                    <a:pt x="2453531" y="31085"/>
                    <a:pt x="2460665" y="23951"/>
                  </a:cubicBezTo>
                  <a:cubicBezTo>
                    <a:pt x="2467799" y="16817"/>
                    <a:pt x="2476122" y="11211"/>
                    <a:pt x="2485634" y="7134"/>
                  </a:cubicBezTo>
                  <a:cubicBezTo>
                    <a:pt x="2495147" y="3058"/>
                    <a:pt x="2505338" y="1019"/>
                    <a:pt x="2516210" y="1019"/>
                  </a:cubicBezTo>
                  <a:close/>
                  <a:moveTo>
                    <a:pt x="1200036" y="0"/>
                  </a:moveTo>
                  <a:cubicBezTo>
                    <a:pt x="1221778" y="0"/>
                    <a:pt x="1240123" y="7803"/>
                    <a:pt x="1255071" y="23409"/>
                  </a:cubicBezTo>
                  <a:cubicBezTo>
                    <a:pt x="1270019" y="39016"/>
                    <a:pt x="1277493" y="57339"/>
                    <a:pt x="1277493" y="78381"/>
                  </a:cubicBezTo>
                  <a:lnTo>
                    <a:pt x="1277493" y="795976"/>
                  </a:lnTo>
                  <a:lnTo>
                    <a:pt x="1120540" y="796995"/>
                  </a:lnTo>
                  <a:lnTo>
                    <a:pt x="1120540" y="78381"/>
                  </a:lnTo>
                  <a:cubicBezTo>
                    <a:pt x="1120540" y="55980"/>
                    <a:pt x="1128354" y="37317"/>
                    <a:pt x="1143981" y="22390"/>
                  </a:cubicBezTo>
                  <a:cubicBezTo>
                    <a:pt x="1159609" y="7464"/>
                    <a:pt x="1178293" y="0"/>
                    <a:pt x="1200036"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10" name="Google Shape;510;p84"/>
            <p:cNvSpPr/>
            <p:nvPr/>
          </p:nvSpPr>
          <p:spPr>
            <a:xfrm>
              <a:off x="6299796" y="1981201"/>
              <a:ext cx="222300" cy="222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499"/>
                                        </p:tgtEl>
                                        <p:attrNameLst>
                                          <p:attrName>style.visibility</p:attrName>
                                        </p:attrNameLst>
                                      </p:cBhvr>
                                      <p:to>
                                        <p:strVal val="visible"/>
                                      </p:to>
                                    </p:set>
                                    <p:anim calcmode="lin" valueType="num">
                                      <p:cBhvr additive="base">
                                        <p:cTn id="7" dur="750"/>
                                        <p:tgtEl>
                                          <p:spTgt spid="49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68_Title Slide">
  <p:cSld name="68_Title Slide">
    <p:spTree>
      <p:nvGrpSpPr>
        <p:cNvPr id="1" name="Shape 511"/>
        <p:cNvGrpSpPr/>
        <p:nvPr/>
      </p:nvGrpSpPr>
      <p:grpSpPr>
        <a:xfrm>
          <a:off x="0" y="0"/>
          <a:ext cx="0" cy="0"/>
          <a:chOff x="0" y="0"/>
          <a:chExt cx="0" cy="0"/>
        </a:xfrm>
      </p:grpSpPr>
      <p:sp>
        <p:nvSpPr>
          <p:cNvPr id="512" name="Google Shape;512;p85"/>
          <p:cNvSpPr>
            <a:spLocks noGrp="1"/>
          </p:cNvSpPr>
          <p:nvPr>
            <p:ph type="pic" idx="2"/>
          </p:nvPr>
        </p:nvSpPr>
        <p:spPr>
          <a:xfrm>
            <a:off x="1" y="0"/>
            <a:ext cx="6378900" cy="3829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12"/>
                                        </p:tgtEl>
                                        <p:attrNameLst>
                                          <p:attrName>style.visibility</p:attrName>
                                        </p:attrNameLst>
                                      </p:cBhvr>
                                      <p:to>
                                        <p:strVal val="visible"/>
                                      </p:to>
                                    </p:set>
                                    <p:anim calcmode="lin" valueType="num">
                                      <p:cBhvr additive="base">
                                        <p:cTn id="7" dur="750"/>
                                        <p:tgtEl>
                                          <p:spTgt spid="5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69_Title Slide">
  <p:cSld name="69_Title Slide">
    <p:spTree>
      <p:nvGrpSpPr>
        <p:cNvPr id="1" name="Shape 513"/>
        <p:cNvGrpSpPr/>
        <p:nvPr/>
      </p:nvGrpSpPr>
      <p:grpSpPr>
        <a:xfrm>
          <a:off x="0" y="0"/>
          <a:ext cx="0" cy="0"/>
          <a:chOff x="0" y="0"/>
          <a:chExt cx="0" cy="0"/>
        </a:xfrm>
      </p:grpSpPr>
      <p:sp>
        <p:nvSpPr>
          <p:cNvPr id="514" name="Google Shape;514;p86"/>
          <p:cNvSpPr>
            <a:spLocks noGrp="1"/>
          </p:cNvSpPr>
          <p:nvPr>
            <p:ph type="pic" idx="2"/>
          </p:nvPr>
        </p:nvSpPr>
        <p:spPr>
          <a:xfrm>
            <a:off x="487465" y="1091655"/>
            <a:ext cx="1568700" cy="4051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515" name="Google Shape;515;p86"/>
          <p:cNvSpPr>
            <a:spLocks noGrp="1"/>
          </p:cNvSpPr>
          <p:nvPr>
            <p:ph type="pic" idx="3"/>
          </p:nvPr>
        </p:nvSpPr>
        <p:spPr>
          <a:xfrm>
            <a:off x="2139842" y="1"/>
            <a:ext cx="1568700" cy="4051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516" name="Google Shape;516;p86"/>
          <p:cNvSpPr>
            <a:spLocks noGrp="1"/>
          </p:cNvSpPr>
          <p:nvPr>
            <p:ph type="pic" idx="4"/>
          </p:nvPr>
        </p:nvSpPr>
        <p:spPr>
          <a:xfrm>
            <a:off x="3792218" y="1091655"/>
            <a:ext cx="1568700" cy="4051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750"/>
                                        <p:tgtEl>
                                          <p:spTgt spid="514"/>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250"/>
                                  </p:stCondLst>
                                  <p:childTnLst>
                                    <p:set>
                                      <p:cBhvr>
                                        <p:cTn id="9" dur="1" fill="hold">
                                          <p:stCondLst>
                                            <p:cond delay="0"/>
                                          </p:stCondLst>
                                        </p:cTn>
                                        <p:tgtEl>
                                          <p:spTgt spid="515"/>
                                        </p:tgtEl>
                                        <p:attrNameLst>
                                          <p:attrName>style.visibility</p:attrName>
                                        </p:attrNameLst>
                                      </p:cBhvr>
                                      <p:to>
                                        <p:strVal val="visible"/>
                                      </p:to>
                                    </p:set>
                                    <p:anim calcmode="lin" valueType="num">
                                      <p:cBhvr additive="base">
                                        <p:cTn id="10" dur="750"/>
                                        <p:tgtEl>
                                          <p:spTgt spid="515"/>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500"/>
                                  </p:stCondLst>
                                  <p:childTnLst>
                                    <p:set>
                                      <p:cBhvr>
                                        <p:cTn id="12" dur="1" fill="hold">
                                          <p:stCondLst>
                                            <p:cond delay="0"/>
                                          </p:stCondLst>
                                        </p:cTn>
                                        <p:tgtEl>
                                          <p:spTgt spid="516"/>
                                        </p:tgtEl>
                                        <p:attrNameLst>
                                          <p:attrName>style.visibility</p:attrName>
                                        </p:attrNameLst>
                                      </p:cBhvr>
                                      <p:to>
                                        <p:strVal val="visible"/>
                                      </p:to>
                                    </p:set>
                                    <p:anim calcmode="lin" valueType="num">
                                      <p:cBhvr additive="base">
                                        <p:cTn id="13" dur="750"/>
                                        <p:tgtEl>
                                          <p:spTgt spid="5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70_Title Slide">
  <p:cSld name="70_Title Slide">
    <p:spTree>
      <p:nvGrpSpPr>
        <p:cNvPr id="1" name="Shape 517"/>
        <p:cNvGrpSpPr/>
        <p:nvPr/>
      </p:nvGrpSpPr>
      <p:grpSpPr>
        <a:xfrm>
          <a:off x="0" y="0"/>
          <a:ext cx="0" cy="0"/>
          <a:chOff x="0" y="0"/>
          <a:chExt cx="0" cy="0"/>
        </a:xfrm>
      </p:grpSpPr>
      <p:sp>
        <p:nvSpPr>
          <p:cNvPr id="518" name="Google Shape;518;p87"/>
          <p:cNvSpPr>
            <a:spLocks noGrp="1"/>
          </p:cNvSpPr>
          <p:nvPr>
            <p:ph type="pic" idx="2"/>
          </p:nvPr>
        </p:nvSpPr>
        <p:spPr>
          <a:xfrm>
            <a:off x="2024612" y="1174163"/>
            <a:ext cx="2764200" cy="2795100"/>
          </a:xfrm>
          <a:prstGeom prst="rect">
            <a:avLst/>
          </a:prstGeom>
          <a:noFill/>
          <a:ln>
            <a:noFill/>
          </a:ln>
          <a:effectLst>
            <a:outerShdw blurRad="1181100" dist="482600" dir="5400000" sx="84000" sy="84000" algn="t" rotWithShape="0">
              <a:srgbClr val="000000">
                <a:alpha val="4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519" name="Google Shape;519;p87"/>
          <p:cNvSpPr>
            <a:spLocks noGrp="1"/>
          </p:cNvSpPr>
          <p:nvPr>
            <p:ph type="pic" idx="3"/>
          </p:nvPr>
        </p:nvSpPr>
        <p:spPr>
          <a:xfrm>
            <a:off x="755871" y="3076311"/>
            <a:ext cx="1520100" cy="1537200"/>
          </a:xfrm>
          <a:prstGeom prst="rect">
            <a:avLst/>
          </a:prstGeom>
          <a:noFill/>
          <a:ln>
            <a:noFill/>
          </a:ln>
          <a:effectLst>
            <a:outerShdw blurRad="1181100" dist="482600" dir="5400000" sx="84000" sy="84000" algn="t" rotWithShape="0">
              <a:srgbClr val="000000">
                <a:alpha val="4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520" name="Google Shape;520;p87"/>
          <p:cNvSpPr>
            <a:spLocks noGrp="1"/>
          </p:cNvSpPr>
          <p:nvPr>
            <p:ph type="pic" idx="4"/>
          </p:nvPr>
        </p:nvSpPr>
        <p:spPr>
          <a:xfrm>
            <a:off x="4047304" y="489572"/>
            <a:ext cx="2764200" cy="2795100"/>
          </a:xfrm>
          <a:prstGeom prst="rect">
            <a:avLst/>
          </a:prstGeom>
          <a:noFill/>
          <a:ln>
            <a:noFill/>
          </a:ln>
          <a:effectLst>
            <a:outerShdw blurRad="1181100" dist="482600" dir="5400000" sx="84000" sy="84000" algn="t" rotWithShape="0">
              <a:srgbClr val="000000">
                <a:alpha val="4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18"/>
                                        </p:tgtEl>
                                        <p:attrNameLst>
                                          <p:attrName>style.visibility</p:attrName>
                                        </p:attrNameLst>
                                      </p:cBhvr>
                                      <p:to>
                                        <p:strVal val="visible"/>
                                      </p:to>
                                    </p:set>
                                    <p:anim calcmode="lin" valueType="num">
                                      <p:cBhvr additive="base">
                                        <p:cTn id="7" dur="750"/>
                                        <p:tgtEl>
                                          <p:spTgt spid="518"/>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250"/>
                                  </p:stCondLst>
                                  <p:childTnLst>
                                    <p:set>
                                      <p:cBhvr>
                                        <p:cTn id="9" dur="1" fill="hold">
                                          <p:stCondLst>
                                            <p:cond delay="0"/>
                                          </p:stCondLst>
                                        </p:cTn>
                                        <p:tgtEl>
                                          <p:spTgt spid="520"/>
                                        </p:tgtEl>
                                        <p:attrNameLst>
                                          <p:attrName>style.visibility</p:attrName>
                                        </p:attrNameLst>
                                      </p:cBhvr>
                                      <p:to>
                                        <p:strVal val="visible"/>
                                      </p:to>
                                    </p:set>
                                    <p:anim calcmode="lin" valueType="num">
                                      <p:cBhvr additive="base">
                                        <p:cTn id="10" dur="750"/>
                                        <p:tgtEl>
                                          <p:spTgt spid="52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250"/>
                                  </p:stCondLst>
                                  <p:childTnLst>
                                    <p:set>
                                      <p:cBhvr>
                                        <p:cTn id="12" dur="1" fill="hold">
                                          <p:stCondLst>
                                            <p:cond delay="0"/>
                                          </p:stCondLst>
                                        </p:cTn>
                                        <p:tgtEl>
                                          <p:spTgt spid="519"/>
                                        </p:tgtEl>
                                        <p:attrNameLst>
                                          <p:attrName>style.visibility</p:attrName>
                                        </p:attrNameLst>
                                      </p:cBhvr>
                                      <p:to>
                                        <p:strVal val="visible"/>
                                      </p:to>
                                    </p:set>
                                    <p:anim calcmode="lin" valueType="num">
                                      <p:cBhvr additive="base">
                                        <p:cTn id="13" dur="750"/>
                                        <p:tgtEl>
                                          <p:spTgt spid="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71_Title Slide">
  <p:cSld name="71_Title Slide">
    <p:spTree>
      <p:nvGrpSpPr>
        <p:cNvPr id="1" name="Shape 521"/>
        <p:cNvGrpSpPr/>
        <p:nvPr/>
      </p:nvGrpSpPr>
      <p:grpSpPr>
        <a:xfrm>
          <a:off x="0" y="0"/>
          <a:ext cx="0" cy="0"/>
          <a:chOff x="0" y="0"/>
          <a:chExt cx="0" cy="0"/>
        </a:xfrm>
      </p:grpSpPr>
      <p:sp>
        <p:nvSpPr>
          <p:cNvPr id="522" name="Google Shape;522;p88"/>
          <p:cNvSpPr>
            <a:spLocks noGrp="1"/>
          </p:cNvSpPr>
          <p:nvPr>
            <p:ph type="pic" idx="2"/>
          </p:nvPr>
        </p:nvSpPr>
        <p:spPr>
          <a:xfrm>
            <a:off x="5373150" y="3414712"/>
            <a:ext cx="3771000" cy="1728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523" name="Google Shape;523;p88"/>
          <p:cNvSpPr>
            <a:spLocks noGrp="1"/>
          </p:cNvSpPr>
          <p:nvPr>
            <p:ph type="pic" idx="3"/>
          </p:nvPr>
        </p:nvSpPr>
        <p:spPr>
          <a:xfrm>
            <a:off x="0" y="0"/>
            <a:ext cx="5373300" cy="341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23"/>
                                        </p:tgtEl>
                                        <p:attrNameLst>
                                          <p:attrName>style.visibility</p:attrName>
                                        </p:attrNameLst>
                                      </p:cBhvr>
                                      <p:to>
                                        <p:strVal val="visible"/>
                                      </p:to>
                                    </p:set>
                                    <p:anim calcmode="lin" valueType="num">
                                      <p:cBhvr additive="base">
                                        <p:cTn id="7" dur="750"/>
                                        <p:tgtEl>
                                          <p:spTgt spid="52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22"/>
                                        </p:tgtEl>
                                        <p:attrNameLst>
                                          <p:attrName>style.visibility</p:attrName>
                                        </p:attrNameLst>
                                      </p:cBhvr>
                                      <p:to>
                                        <p:strVal val="visible"/>
                                      </p:to>
                                    </p:set>
                                    <p:anim calcmode="lin" valueType="num">
                                      <p:cBhvr additive="base">
                                        <p:cTn id="10" dur="750"/>
                                        <p:tgtEl>
                                          <p:spTgt spid="5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72_Title Slide">
  <p:cSld name="72_Title Slide">
    <p:spTree>
      <p:nvGrpSpPr>
        <p:cNvPr id="1" name="Shape 524"/>
        <p:cNvGrpSpPr/>
        <p:nvPr/>
      </p:nvGrpSpPr>
      <p:grpSpPr>
        <a:xfrm>
          <a:off x="0" y="0"/>
          <a:ext cx="0" cy="0"/>
          <a:chOff x="0" y="0"/>
          <a:chExt cx="0" cy="0"/>
        </a:xfrm>
      </p:grpSpPr>
      <p:sp>
        <p:nvSpPr>
          <p:cNvPr id="525" name="Google Shape;525;p89"/>
          <p:cNvSpPr>
            <a:spLocks noGrp="1"/>
          </p:cNvSpPr>
          <p:nvPr>
            <p:ph type="pic" idx="2"/>
          </p:nvPr>
        </p:nvSpPr>
        <p:spPr>
          <a:xfrm>
            <a:off x="0" y="0"/>
            <a:ext cx="2225400" cy="312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526" name="Google Shape;526;p89"/>
          <p:cNvSpPr>
            <a:spLocks noGrp="1"/>
          </p:cNvSpPr>
          <p:nvPr>
            <p:ph type="pic" idx="3"/>
          </p:nvPr>
        </p:nvSpPr>
        <p:spPr>
          <a:xfrm>
            <a:off x="2306242" y="0"/>
            <a:ext cx="2225400" cy="3228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527" name="Google Shape;527;p89"/>
          <p:cNvSpPr>
            <a:spLocks noGrp="1"/>
          </p:cNvSpPr>
          <p:nvPr>
            <p:ph type="pic" idx="4"/>
          </p:nvPr>
        </p:nvSpPr>
        <p:spPr>
          <a:xfrm>
            <a:off x="4612481" y="0"/>
            <a:ext cx="2225400" cy="3228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528" name="Google Shape;528;p89"/>
          <p:cNvSpPr>
            <a:spLocks noGrp="1"/>
          </p:cNvSpPr>
          <p:nvPr>
            <p:ph type="pic" idx="5"/>
          </p:nvPr>
        </p:nvSpPr>
        <p:spPr>
          <a:xfrm>
            <a:off x="6918723" y="0"/>
            <a:ext cx="2225400" cy="312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25"/>
                                        </p:tgtEl>
                                        <p:attrNameLst>
                                          <p:attrName>style.visibility</p:attrName>
                                        </p:attrNameLst>
                                      </p:cBhvr>
                                      <p:to>
                                        <p:strVal val="visible"/>
                                      </p:to>
                                    </p:set>
                                    <p:anim calcmode="lin" valueType="num">
                                      <p:cBhvr additive="base">
                                        <p:cTn id="7" dur="750"/>
                                        <p:tgtEl>
                                          <p:spTgt spid="525"/>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250"/>
                                  </p:stCondLst>
                                  <p:childTnLst>
                                    <p:set>
                                      <p:cBhvr>
                                        <p:cTn id="9" dur="1" fill="hold">
                                          <p:stCondLst>
                                            <p:cond delay="0"/>
                                          </p:stCondLst>
                                        </p:cTn>
                                        <p:tgtEl>
                                          <p:spTgt spid="526"/>
                                        </p:tgtEl>
                                        <p:attrNameLst>
                                          <p:attrName>style.visibility</p:attrName>
                                        </p:attrNameLst>
                                      </p:cBhvr>
                                      <p:to>
                                        <p:strVal val="visible"/>
                                      </p:to>
                                    </p:set>
                                    <p:anim calcmode="lin" valueType="num">
                                      <p:cBhvr additive="base">
                                        <p:cTn id="10" dur="750"/>
                                        <p:tgtEl>
                                          <p:spTgt spid="526"/>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500"/>
                                  </p:stCondLst>
                                  <p:childTnLst>
                                    <p:set>
                                      <p:cBhvr>
                                        <p:cTn id="12" dur="1" fill="hold">
                                          <p:stCondLst>
                                            <p:cond delay="0"/>
                                          </p:stCondLst>
                                        </p:cTn>
                                        <p:tgtEl>
                                          <p:spTgt spid="527"/>
                                        </p:tgtEl>
                                        <p:attrNameLst>
                                          <p:attrName>style.visibility</p:attrName>
                                        </p:attrNameLst>
                                      </p:cBhvr>
                                      <p:to>
                                        <p:strVal val="visible"/>
                                      </p:to>
                                    </p:set>
                                    <p:anim calcmode="lin" valueType="num">
                                      <p:cBhvr additive="base">
                                        <p:cTn id="13" dur="750"/>
                                        <p:tgtEl>
                                          <p:spTgt spid="527"/>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stCondLst>
                                    <p:cond delay="750"/>
                                  </p:stCondLst>
                                  <p:childTnLst>
                                    <p:set>
                                      <p:cBhvr>
                                        <p:cTn id="15" dur="1" fill="hold">
                                          <p:stCondLst>
                                            <p:cond delay="0"/>
                                          </p:stCondLst>
                                        </p:cTn>
                                        <p:tgtEl>
                                          <p:spTgt spid="528"/>
                                        </p:tgtEl>
                                        <p:attrNameLst>
                                          <p:attrName>style.visibility</p:attrName>
                                        </p:attrNameLst>
                                      </p:cBhvr>
                                      <p:to>
                                        <p:strVal val="visible"/>
                                      </p:to>
                                    </p:set>
                                    <p:anim calcmode="lin" valueType="num">
                                      <p:cBhvr additive="base">
                                        <p:cTn id="16" dur="750"/>
                                        <p:tgtEl>
                                          <p:spTgt spid="5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73_Title Slide">
  <p:cSld name="73_Title Slide">
    <p:spTree>
      <p:nvGrpSpPr>
        <p:cNvPr id="1" name="Shape 529"/>
        <p:cNvGrpSpPr/>
        <p:nvPr/>
      </p:nvGrpSpPr>
      <p:grpSpPr>
        <a:xfrm>
          <a:off x="0" y="0"/>
          <a:ext cx="0" cy="0"/>
          <a:chOff x="0" y="0"/>
          <a:chExt cx="0" cy="0"/>
        </a:xfrm>
      </p:grpSpPr>
      <p:sp>
        <p:nvSpPr>
          <p:cNvPr id="530" name="Google Shape;530;p90"/>
          <p:cNvSpPr>
            <a:spLocks noGrp="1"/>
          </p:cNvSpPr>
          <p:nvPr>
            <p:ph type="pic" idx="2"/>
          </p:nvPr>
        </p:nvSpPr>
        <p:spPr>
          <a:xfrm>
            <a:off x="2353761" y="1012211"/>
            <a:ext cx="6093600" cy="3274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30"/>
                                        </p:tgtEl>
                                        <p:attrNameLst>
                                          <p:attrName>style.visibility</p:attrName>
                                        </p:attrNameLst>
                                      </p:cBhvr>
                                      <p:to>
                                        <p:strVal val="visible"/>
                                      </p:to>
                                    </p:set>
                                    <p:anim calcmode="lin" valueType="num">
                                      <p:cBhvr additive="base">
                                        <p:cTn id="7" dur="750"/>
                                        <p:tgtEl>
                                          <p:spTgt spid="53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74_Title Slide">
  <p:cSld name="74_Title Slide">
    <p:spTree>
      <p:nvGrpSpPr>
        <p:cNvPr id="1" name="Shape 531"/>
        <p:cNvGrpSpPr/>
        <p:nvPr/>
      </p:nvGrpSpPr>
      <p:grpSpPr>
        <a:xfrm>
          <a:off x="0" y="0"/>
          <a:ext cx="0" cy="0"/>
          <a:chOff x="0" y="0"/>
          <a:chExt cx="0" cy="0"/>
        </a:xfrm>
      </p:grpSpPr>
      <p:sp>
        <p:nvSpPr>
          <p:cNvPr id="532" name="Google Shape;532;p91"/>
          <p:cNvSpPr>
            <a:spLocks noGrp="1"/>
          </p:cNvSpPr>
          <p:nvPr>
            <p:ph type="pic" idx="2"/>
          </p:nvPr>
        </p:nvSpPr>
        <p:spPr>
          <a:xfrm>
            <a:off x="6459876" y="970752"/>
            <a:ext cx="1533900" cy="2159400"/>
          </a:xfrm>
          <a:prstGeom prst="rect">
            <a:avLst/>
          </a:prstGeom>
          <a:noFill/>
          <a:ln>
            <a:noFill/>
          </a:ln>
          <a:effectLst>
            <a:outerShdw blurRad="1028700" dist="393700" dir="5400000" sx="80000" sy="80000" algn="t" rotWithShape="0">
              <a:srgbClr val="000000">
                <a:alpha val="4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533" name="Google Shape;533;p91"/>
          <p:cNvSpPr>
            <a:spLocks noGrp="1"/>
          </p:cNvSpPr>
          <p:nvPr>
            <p:ph type="pic" idx="3"/>
          </p:nvPr>
        </p:nvSpPr>
        <p:spPr>
          <a:xfrm>
            <a:off x="1150374" y="970753"/>
            <a:ext cx="1533900" cy="2159400"/>
          </a:xfrm>
          <a:prstGeom prst="rect">
            <a:avLst/>
          </a:prstGeom>
          <a:noFill/>
          <a:ln>
            <a:noFill/>
          </a:ln>
          <a:effectLst>
            <a:outerShdw blurRad="1028700" dist="393700" dir="5400000" sx="80000" sy="80000" algn="t" rotWithShape="0">
              <a:srgbClr val="000000">
                <a:alpha val="4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534" name="Google Shape;534;p91"/>
          <p:cNvSpPr>
            <a:spLocks noGrp="1"/>
          </p:cNvSpPr>
          <p:nvPr>
            <p:ph type="pic" idx="4"/>
          </p:nvPr>
        </p:nvSpPr>
        <p:spPr>
          <a:xfrm>
            <a:off x="5053545" y="857386"/>
            <a:ext cx="1694700" cy="2386200"/>
          </a:xfrm>
          <a:prstGeom prst="rect">
            <a:avLst/>
          </a:prstGeom>
          <a:noFill/>
          <a:ln>
            <a:noFill/>
          </a:ln>
          <a:effectLst>
            <a:outerShdw blurRad="1028700" dist="393700" dir="5400000" sx="80000" sy="80000" algn="t" rotWithShape="0">
              <a:srgbClr val="000000">
                <a:alpha val="4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535" name="Google Shape;535;p91"/>
          <p:cNvSpPr>
            <a:spLocks noGrp="1"/>
          </p:cNvSpPr>
          <p:nvPr>
            <p:ph type="pic" idx="5"/>
          </p:nvPr>
        </p:nvSpPr>
        <p:spPr>
          <a:xfrm>
            <a:off x="2351505" y="857386"/>
            <a:ext cx="1694700" cy="2386200"/>
          </a:xfrm>
          <a:prstGeom prst="rect">
            <a:avLst/>
          </a:prstGeom>
          <a:noFill/>
          <a:ln>
            <a:noFill/>
          </a:ln>
          <a:effectLst>
            <a:outerShdw blurRad="1028700" dist="393700" dir="5400000" sx="80000" sy="80000" algn="t" rotWithShape="0">
              <a:srgbClr val="000000">
                <a:alpha val="4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536" name="Google Shape;536;p91"/>
          <p:cNvSpPr>
            <a:spLocks noGrp="1"/>
          </p:cNvSpPr>
          <p:nvPr>
            <p:ph type="pic" idx="6"/>
          </p:nvPr>
        </p:nvSpPr>
        <p:spPr>
          <a:xfrm>
            <a:off x="3634901" y="770839"/>
            <a:ext cx="1817700" cy="2559300"/>
          </a:xfrm>
          <a:prstGeom prst="rect">
            <a:avLst/>
          </a:prstGeom>
          <a:noFill/>
          <a:ln>
            <a:noFill/>
          </a:ln>
          <a:effectLst>
            <a:outerShdw blurRad="1028700" dist="393700" dir="5400000" sx="80000" sy="80000" algn="t" rotWithShape="0">
              <a:srgbClr val="000000">
                <a:alpha val="40000"/>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36"/>
                                        </p:tgtEl>
                                        <p:attrNameLst>
                                          <p:attrName>style.visibility</p:attrName>
                                        </p:attrNameLst>
                                      </p:cBhvr>
                                      <p:to>
                                        <p:strVal val="visible"/>
                                      </p:to>
                                    </p:set>
                                    <p:anim calcmode="lin" valueType="num">
                                      <p:cBhvr additive="base">
                                        <p:cTn id="7" dur="750"/>
                                        <p:tgtEl>
                                          <p:spTgt spid="536"/>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250"/>
                                  </p:stCondLst>
                                  <p:childTnLst>
                                    <p:set>
                                      <p:cBhvr>
                                        <p:cTn id="9" dur="1" fill="hold">
                                          <p:stCondLst>
                                            <p:cond delay="0"/>
                                          </p:stCondLst>
                                        </p:cTn>
                                        <p:tgtEl>
                                          <p:spTgt spid="534"/>
                                        </p:tgtEl>
                                        <p:attrNameLst>
                                          <p:attrName>style.visibility</p:attrName>
                                        </p:attrNameLst>
                                      </p:cBhvr>
                                      <p:to>
                                        <p:strVal val="visible"/>
                                      </p:to>
                                    </p:set>
                                    <p:anim calcmode="lin" valueType="num">
                                      <p:cBhvr additive="base">
                                        <p:cTn id="10" dur="750"/>
                                        <p:tgtEl>
                                          <p:spTgt spid="534"/>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250"/>
                                  </p:stCondLst>
                                  <p:childTnLst>
                                    <p:set>
                                      <p:cBhvr>
                                        <p:cTn id="12" dur="1" fill="hold">
                                          <p:stCondLst>
                                            <p:cond delay="0"/>
                                          </p:stCondLst>
                                        </p:cTn>
                                        <p:tgtEl>
                                          <p:spTgt spid="535"/>
                                        </p:tgtEl>
                                        <p:attrNameLst>
                                          <p:attrName>style.visibility</p:attrName>
                                        </p:attrNameLst>
                                      </p:cBhvr>
                                      <p:to>
                                        <p:strVal val="visible"/>
                                      </p:to>
                                    </p:set>
                                    <p:anim calcmode="lin" valueType="num">
                                      <p:cBhvr additive="base">
                                        <p:cTn id="13" dur="750"/>
                                        <p:tgtEl>
                                          <p:spTgt spid="535"/>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500"/>
                                  </p:stCondLst>
                                  <p:childTnLst>
                                    <p:set>
                                      <p:cBhvr>
                                        <p:cTn id="15" dur="1" fill="hold">
                                          <p:stCondLst>
                                            <p:cond delay="0"/>
                                          </p:stCondLst>
                                        </p:cTn>
                                        <p:tgtEl>
                                          <p:spTgt spid="533"/>
                                        </p:tgtEl>
                                        <p:attrNameLst>
                                          <p:attrName>style.visibility</p:attrName>
                                        </p:attrNameLst>
                                      </p:cBhvr>
                                      <p:to>
                                        <p:strVal val="visible"/>
                                      </p:to>
                                    </p:set>
                                    <p:anim calcmode="lin" valueType="num">
                                      <p:cBhvr additive="base">
                                        <p:cTn id="16" dur="750"/>
                                        <p:tgtEl>
                                          <p:spTgt spid="533"/>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500"/>
                                  </p:stCondLst>
                                  <p:childTnLst>
                                    <p:set>
                                      <p:cBhvr>
                                        <p:cTn id="18" dur="1" fill="hold">
                                          <p:stCondLst>
                                            <p:cond delay="0"/>
                                          </p:stCondLst>
                                        </p:cTn>
                                        <p:tgtEl>
                                          <p:spTgt spid="532"/>
                                        </p:tgtEl>
                                        <p:attrNameLst>
                                          <p:attrName>style.visibility</p:attrName>
                                        </p:attrNameLst>
                                      </p:cBhvr>
                                      <p:to>
                                        <p:strVal val="visible"/>
                                      </p:to>
                                    </p:set>
                                    <p:anim calcmode="lin" valueType="num">
                                      <p:cBhvr additive="base">
                                        <p:cTn id="19" dur="750"/>
                                        <p:tgtEl>
                                          <p:spTgt spid="5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75_Title Slide">
  <p:cSld name="75_Title Slide">
    <p:spTree>
      <p:nvGrpSpPr>
        <p:cNvPr id="1" name="Shape 537"/>
        <p:cNvGrpSpPr/>
        <p:nvPr/>
      </p:nvGrpSpPr>
      <p:grpSpPr>
        <a:xfrm>
          <a:off x="0" y="0"/>
          <a:ext cx="0" cy="0"/>
          <a:chOff x="0" y="0"/>
          <a:chExt cx="0" cy="0"/>
        </a:xfrm>
      </p:grpSpPr>
      <p:sp>
        <p:nvSpPr>
          <p:cNvPr id="538" name="Google Shape;538;p92"/>
          <p:cNvSpPr>
            <a:spLocks noGrp="1"/>
          </p:cNvSpPr>
          <p:nvPr>
            <p:ph type="pic" idx="2"/>
          </p:nvPr>
        </p:nvSpPr>
        <p:spPr>
          <a:xfrm>
            <a:off x="2930029" y="1149804"/>
            <a:ext cx="1779900" cy="2844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539" name="Google Shape;539;p92"/>
          <p:cNvSpPr>
            <a:spLocks noGrp="1"/>
          </p:cNvSpPr>
          <p:nvPr>
            <p:ph type="pic" idx="3"/>
          </p:nvPr>
        </p:nvSpPr>
        <p:spPr>
          <a:xfrm>
            <a:off x="4865718" y="1149804"/>
            <a:ext cx="1779900" cy="2844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540" name="Google Shape;540;p92"/>
          <p:cNvSpPr>
            <a:spLocks noGrp="1"/>
          </p:cNvSpPr>
          <p:nvPr>
            <p:ph type="pic" idx="4"/>
          </p:nvPr>
        </p:nvSpPr>
        <p:spPr>
          <a:xfrm>
            <a:off x="6801407" y="1149804"/>
            <a:ext cx="1779900" cy="2844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BFBFBF"/>
              </a:buClr>
              <a:buSzPts val="1100"/>
              <a:buFont typeface="Arial"/>
              <a:buNone/>
              <a:defRPr sz="1100" b="0" i="0" u="none" strike="noStrike" cap="none">
                <a:solidFill>
                  <a:srgbClr val="BFBFBF"/>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38"/>
                                        </p:tgtEl>
                                        <p:attrNameLst>
                                          <p:attrName>style.visibility</p:attrName>
                                        </p:attrNameLst>
                                      </p:cBhvr>
                                      <p:to>
                                        <p:strVal val="visible"/>
                                      </p:to>
                                    </p:set>
                                    <p:anim calcmode="lin" valueType="num">
                                      <p:cBhvr additive="base">
                                        <p:cTn id="7" dur="750"/>
                                        <p:tgtEl>
                                          <p:spTgt spid="53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250"/>
                                  </p:stCondLst>
                                  <p:childTnLst>
                                    <p:set>
                                      <p:cBhvr>
                                        <p:cTn id="9" dur="1" fill="hold">
                                          <p:stCondLst>
                                            <p:cond delay="0"/>
                                          </p:stCondLst>
                                        </p:cTn>
                                        <p:tgtEl>
                                          <p:spTgt spid="539"/>
                                        </p:tgtEl>
                                        <p:attrNameLst>
                                          <p:attrName>style.visibility</p:attrName>
                                        </p:attrNameLst>
                                      </p:cBhvr>
                                      <p:to>
                                        <p:strVal val="visible"/>
                                      </p:to>
                                    </p:set>
                                    <p:anim calcmode="lin" valueType="num">
                                      <p:cBhvr additive="base">
                                        <p:cTn id="10" dur="750"/>
                                        <p:tgtEl>
                                          <p:spTgt spid="539"/>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500"/>
                                  </p:stCondLst>
                                  <p:childTnLst>
                                    <p:set>
                                      <p:cBhvr>
                                        <p:cTn id="12" dur="1" fill="hold">
                                          <p:stCondLst>
                                            <p:cond delay="0"/>
                                          </p:stCondLst>
                                        </p:cTn>
                                        <p:tgtEl>
                                          <p:spTgt spid="540"/>
                                        </p:tgtEl>
                                        <p:attrNameLst>
                                          <p:attrName>style.visibility</p:attrName>
                                        </p:attrNameLst>
                                      </p:cBhvr>
                                      <p:to>
                                        <p:strVal val="visible"/>
                                      </p:to>
                                    </p:set>
                                    <p:anim calcmode="lin" valueType="num">
                                      <p:cBhvr additive="base">
                                        <p:cTn id="13" dur="750"/>
                                        <p:tgtEl>
                                          <p:spTgt spid="54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76_Title Slide">
  <p:cSld name="76_Title Slide">
    <p:spTree>
      <p:nvGrpSpPr>
        <p:cNvPr id="1" name="Shape 541"/>
        <p:cNvGrpSpPr/>
        <p:nvPr/>
      </p:nvGrpSpPr>
      <p:grpSpPr>
        <a:xfrm>
          <a:off x="0" y="0"/>
          <a:ext cx="0" cy="0"/>
          <a:chOff x="0" y="0"/>
          <a:chExt cx="0" cy="0"/>
        </a:xfrm>
      </p:grpSpPr>
      <p:sp>
        <p:nvSpPr>
          <p:cNvPr id="542" name="Google Shape;542;p93"/>
          <p:cNvSpPr/>
          <p:nvPr/>
        </p:nvSpPr>
        <p:spPr>
          <a:xfrm>
            <a:off x="0" y="1211171"/>
            <a:ext cx="9144000" cy="2114100"/>
          </a:xfrm>
          <a:prstGeom prst="rect">
            <a:avLst/>
          </a:prstGeom>
          <a:gradFill>
            <a:gsLst>
              <a:gs pos="0">
                <a:schemeClr val="accent1"/>
              </a:gs>
              <a:gs pos="800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542"/>
                                        </p:tgtEl>
                                        <p:attrNameLst>
                                          <p:attrName>style.visibility</p:attrName>
                                        </p:attrNameLst>
                                      </p:cBhvr>
                                      <p:to>
                                        <p:strVal val="visible"/>
                                      </p:to>
                                    </p:set>
                                    <p:anim calcmode="lin" valueType="num">
                                      <p:cBhvr additive="base">
                                        <p:cTn id="7" dur="750"/>
                                        <p:tgtEl>
                                          <p:spTgt spid="5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solidFill>
          <a:srgbClr val="020319"/>
        </a:solidFill>
        <a:effectLst/>
      </p:bgPr>
    </p:bg>
    <p:spTree>
      <p:nvGrpSpPr>
        <p:cNvPr id="1" name="Shape 543"/>
        <p:cNvGrpSpPr/>
        <p:nvPr/>
      </p:nvGrpSpPr>
      <p:grpSpPr>
        <a:xfrm>
          <a:off x="0" y="0"/>
          <a:ext cx="0" cy="0"/>
          <a:chOff x="0" y="0"/>
          <a:chExt cx="0" cy="0"/>
        </a:xfrm>
      </p:grpSpPr>
      <p:grpSp>
        <p:nvGrpSpPr>
          <p:cNvPr id="544" name="Google Shape;544;p94"/>
          <p:cNvGrpSpPr/>
          <p:nvPr/>
        </p:nvGrpSpPr>
        <p:grpSpPr>
          <a:xfrm>
            <a:off x="8393642" y="4452978"/>
            <a:ext cx="566001" cy="566001"/>
            <a:chOff x="11160804" y="5906634"/>
            <a:chExt cx="816034" cy="816034"/>
          </a:xfrm>
        </p:grpSpPr>
        <p:sp>
          <p:nvSpPr>
            <p:cNvPr id="545" name="Google Shape;545;p94"/>
            <p:cNvSpPr/>
            <p:nvPr/>
          </p:nvSpPr>
          <p:spPr>
            <a:xfrm>
              <a:off x="11160804" y="5906634"/>
              <a:ext cx="816034" cy="816034"/>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46" name="Google Shape;546;p94"/>
            <p:cNvSpPr/>
            <p:nvPr/>
          </p:nvSpPr>
          <p:spPr>
            <a:xfrm>
              <a:off x="11335656" y="6081486"/>
              <a:ext cx="464400" cy="464400"/>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
        <p:nvSpPr>
          <p:cNvPr id="547" name="Google Shape;547;p94"/>
          <p:cNvSpPr txBox="1"/>
          <p:nvPr/>
        </p:nvSpPr>
        <p:spPr>
          <a:xfrm>
            <a:off x="8445948" y="4631410"/>
            <a:ext cx="459900" cy="207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fld id="{00000000-1234-1234-1234-123412341234}" type="slidenum">
              <a:rPr lang="en" sz="900" i="0">
                <a:solidFill>
                  <a:schemeClr val="lt1"/>
                </a:solidFill>
                <a:latin typeface="Quattrocento Sans"/>
                <a:ea typeface="Quattrocento Sans"/>
                <a:cs typeface="Quattrocento Sans"/>
                <a:sym typeface="Quattrocento Sans"/>
              </a:rPr>
              <a:t>‹#›</a:t>
            </a:fld>
            <a:endParaRPr sz="900" i="0">
              <a:solidFill>
                <a:schemeClr val="lt1"/>
              </a:solidFill>
              <a:latin typeface="Quattrocento Sans"/>
              <a:ea typeface="Quattrocento Sans"/>
              <a:cs typeface="Quattrocento Sans"/>
              <a:sym typeface="Quattrocento Sans"/>
            </a:endParaRPr>
          </a:p>
        </p:txBody>
      </p:sp>
      <p:sp>
        <p:nvSpPr>
          <p:cNvPr id="548" name="Google Shape;548;p94"/>
          <p:cNvSpPr txBox="1"/>
          <p:nvPr/>
        </p:nvSpPr>
        <p:spPr>
          <a:xfrm>
            <a:off x="6492404" y="4721919"/>
            <a:ext cx="1779900" cy="19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800">
                <a:solidFill>
                  <a:srgbClr val="BFBFBF"/>
                </a:solidFill>
                <a:latin typeface="Quattrocento Sans"/>
                <a:ea typeface="Quattrocento Sans"/>
                <a:cs typeface="Quattrocento Sans"/>
                <a:sym typeface="Quattrocento Sans"/>
              </a:rPr>
              <a:t>www.yourwebsite.com</a:t>
            </a:r>
            <a:endParaRPr sz="1100"/>
          </a:p>
        </p:txBody>
      </p:sp>
      <p:sp>
        <p:nvSpPr>
          <p:cNvPr id="549" name="Google Shape;549;p94"/>
          <p:cNvSpPr txBox="1"/>
          <p:nvPr/>
        </p:nvSpPr>
        <p:spPr>
          <a:xfrm>
            <a:off x="380265" y="4721919"/>
            <a:ext cx="1577700" cy="19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rgbClr val="BFBFBF"/>
                </a:solidFill>
                <a:latin typeface="Quattrocento Sans"/>
                <a:ea typeface="Quattrocento Sans"/>
                <a:cs typeface="Quattrocento Sans"/>
                <a:sym typeface="Quattrocento Sans"/>
              </a:rPr>
              <a:t>2018 ©Splash!</a:t>
            </a:r>
            <a:endParaRPr sz="1100"/>
          </a:p>
        </p:txBody>
      </p:sp>
      <p:sp>
        <p:nvSpPr>
          <p:cNvPr id="550" name="Google Shape;550;p94"/>
          <p:cNvSpPr/>
          <p:nvPr/>
        </p:nvSpPr>
        <p:spPr>
          <a:xfrm>
            <a:off x="1654585" y="4766430"/>
            <a:ext cx="4745100" cy="107100"/>
          </a:xfrm>
          <a:prstGeom prst="roundRect">
            <a:avLst>
              <a:gd name="adj" fmla="val 50000"/>
            </a:avLst>
          </a:prstGeom>
          <a:solidFill>
            <a:srgbClr val="02031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nvGrpSpPr>
          <p:cNvPr id="551" name="Google Shape;551;p94"/>
          <p:cNvGrpSpPr/>
          <p:nvPr/>
        </p:nvGrpSpPr>
        <p:grpSpPr>
          <a:xfrm>
            <a:off x="380200" y="277246"/>
            <a:ext cx="653957" cy="263438"/>
            <a:chOff x="2437417" y="1269591"/>
            <a:chExt cx="4084679" cy="1645458"/>
          </a:xfrm>
        </p:grpSpPr>
        <p:sp>
          <p:nvSpPr>
            <p:cNvPr id="552" name="Google Shape;552;p94"/>
            <p:cNvSpPr/>
            <p:nvPr/>
          </p:nvSpPr>
          <p:spPr>
            <a:xfrm>
              <a:off x="2437417" y="1269591"/>
              <a:ext cx="4047942" cy="1645458"/>
            </a:xfrm>
            <a:custGeom>
              <a:avLst/>
              <a:gdLst/>
              <a:ahLst/>
              <a:cxnLst/>
              <a:rect l="l" t="t" r="r" b="b"/>
              <a:pathLst>
                <a:path w="4047942" h="1645458" extrusionOk="0">
                  <a:moveTo>
                    <a:pt x="274248" y="0"/>
                  </a:moveTo>
                  <a:lnTo>
                    <a:pt x="3773694" y="0"/>
                  </a:lnTo>
                  <a:cubicBezTo>
                    <a:pt x="3925157" y="0"/>
                    <a:pt x="4047942" y="122785"/>
                    <a:pt x="4047942" y="274248"/>
                  </a:cubicBezTo>
                  <a:lnTo>
                    <a:pt x="4047942" y="642573"/>
                  </a:lnTo>
                  <a:lnTo>
                    <a:pt x="4013899" y="632005"/>
                  </a:lnTo>
                  <a:cubicBezTo>
                    <a:pt x="4001226" y="629412"/>
                    <a:pt x="3988104" y="628050"/>
                    <a:pt x="3974664" y="628050"/>
                  </a:cubicBezTo>
                  <a:cubicBezTo>
                    <a:pt x="3961224" y="628050"/>
                    <a:pt x="3948103" y="629412"/>
                    <a:pt x="3935429" y="632005"/>
                  </a:cubicBezTo>
                  <a:lnTo>
                    <a:pt x="3904390" y="641640"/>
                  </a:lnTo>
                  <a:lnTo>
                    <a:pt x="3904390" y="295678"/>
                  </a:lnTo>
                  <a:cubicBezTo>
                    <a:pt x="3904390" y="208003"/>
                    <a:pt x="3833316" y="136929"/>
                    <a:pt x="3745641" y="136929"/>
                  </a:cubicBezTo>
                  <a:lnTo>
                    <a:pt x="302300" y="136929"/>
                  </a:lnTo>
                  <a:cubicBezTo>
                    <a:pt x="214625" y="136929"/>
                    <a:pt x="143551" y="208003"/>
                    <a:pt x="143551" y="295678"/>
                  </a:cubicBezTo>
                  <a:lnTo>
                    <a:pt x="143551" y="1349780"/>
                  </a:lnTo>
                  <a:cubicBezTo>
                    <a:pt x="143551" y="1437455"/>
                    <a:pt x="214625" y="1508529"/>
                    <a:pt x="302300" y="1508529"/>
                  </a:cubicBezTo>
                  <a:lnTo>
                    <a:pt x="3745641" y="1508529"/>
                  </a:lnTo>
                  <a:cubicBezTo>
                    <a:pt x="3833316" y="1508529"/>
                    <a:pt x="3904390" y="1437455"/>
                    <a:pt x="3904390" y="1349780"/>
                  </a:cubicBezTo>
                  <a:lnTo>
                    <a:pt x="3904390" y="1003820"/>
                  </a:lnTo>
                  <a:lnTo>
                    <a:pt x="3935429" y="1013455"/>
                  </a:lnTo>
                  <a:cubicBezTo>
                    <a:pt x="3948103" y="1016048"/>
                    <a:pt x="3961224" y="1017410"/>
                    <a:pt x="3974664" y="1017410"/>
                  </a:cubicBezTo>
                  <a:cubicBezTo>
                    <a:pt x="3988104" y="1017410"/>
                    <a:pt x="4001226" y="1016048"/>
                    <a:pt x="4013899" y="1013455"/>
                  </a:cubicBezTo>
                  <a:lnTo>
                    <a:pt x="4047942" y="1002887"/>
                  </a:lnTo>
                  <a:lnTo>
                    <a:pt x="4047942" y="1371210"/>
                  </a:lnTo>
                  <a:cubicBezTo>
                    <a:pt x="4047942" y="1522673"/>
                    <a:pt x="3925157" y="1645458"/>
                    <a:pt x="3773694" y="1645458"/>
                  </a:cubicBezTo>
                  <a:lnTo>
                    <a:pt x="274248" y="1645458"/>
                  </a:lnTo>
                  <a:cubicBezTo>
                    <a:pt x="122785" y="1645458"/>
                    <a:pt x="0" y="1522673"/>
                    <a:pt x="0" y="1371210"/>
                  </a:cubicBezTo>
                  <a:lnTo>
                    <a:pt x="0" y="274248"/>
                  </a:lnTo>
                  <a:cubicBezTo>
                    <a:pt x="0" y="122785"/>
                    <a:pt x="122785" y="0"/>
                    <a:pt x="274248"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53" name="Google Shape;553;p94"/>
            <p:cNvSpPr/>
            <p:nvPr/>
          </p:nvSpPr>
          <p:spPr>
            <a:xfrm>
              <a:off x="2879176" y="1577127"/>
              <a:ext cx="3164424" cy="1030386"/>
            </a:xfrm>
            <a:custGeom>
              <a:avLst/>
              <a:gdLst/>
              <a:ahLst/>
              <a:cxnLst/>
              <a:rect l="l" t="t" r="r" b="b"/>
              <a:pathLst>
                <a:path w="3164424" h="1030386" extrusionOk="0">
                  <a:moveTo>
                    <a:pt x="3073718" y="635965"/>
                  </a:moveTo>
                  <a:cubicBezTo>
                    <a:pt x="3098857" y="635965"/>
                    <a:pt x="3120260" y="644459"/>
                    <a:pt x="3137926" y="661445"/>
                  </a:cubicBezTo>
                  <a:cubicBezTo>
                    <a:pt x="3155591" y="678431"/>
                    <a:pt x="3164424" y="699494"/>
                    <a:pt x="3164424" y="724634"/>
                  </a:cubicBezTo>
                  <a:cubicBezTo>
                    <a:pt x="3164424" y="749094"/>
                    <a:pt x="3155761" y="769987"/>
                    <a:pt x="3138435" y="787313"/>
                  </a:cubicBezTo>
                  <a:cubicBezTo>
                    <a:pt x="3121109" y="804639"/>
                    <a:pt x="3100216" y="813302"/>
                    <a:pt x="3075756" y="813302"/>
                  </a:cubicBezTo>
                  <a:cubicBezTo>
                    <a:pt x="3051296" y="813302"/>
                    <a:pt x="3030233" y="804809"/>
                    <a:pt x="3012567" y="787823"/>
                  </a:cubicBezTo>
                  <a:cubicBezTo>
                    <a:pt x="2994901" y="770836"/>
                    <a:pt x="2986069" y="750113"/>
                    <a:pt x="2986069" y="725653"/>
                  </a:cubicBezTo>
                  <a:cubicBezTo>
                    <a:pt x="2986069" y="701193"/>
                    <a:pt x="2994561" y="680130"/>
                    <a:pt x="3011548" y="662464"/>
                  </a:cubicBezTo>
                  <a:cubicBezTo>
                    <a:pt x="3028534" y="644798"/>
                    <a:pt x="3049258" y="635965"/>
                    <a:pt x="3073718" y="635965"/>
                  </a:cubicBezTo>
                  <a:close/>
                  <a:moveTo>
                    <a:pt x="769106" y="380153"/>
                  </a:moveTo>
                  <a:cubicBezTo>
                    <a:pt x="749402" y="380153"/>
                    <a:pt x="732415" y="384059"/>
                    <a:pt x="718147" y="391873"/>
                  </a:cubicBezTo>
                  <a:cubicBezTo>
                    <a:pt x="703879" y="399687"/>
                    <a:pt x="692158" y="409879"/>
                    <a:pt x="682985" y="422448"/>
                  </a:cubicBezTo>
                  <a:cubicBezTo>
                    <a:pt x="673813" y="435018"/>
                    <a:pt x="666849" y="449626"/>
                    <a:pt x="662092" y="466273"/>
                  </a:cubicBezTo>
                  <a:cubicBezTo>
                    <a:pt x="657336" y="482919"/>
                    <a:pt x="654958" y="499736"/>
                    <a:pt x="654958" y="516722"/>
                  </a:cubicBezTo>
                  <a:cubicBezTo>
                    <a:pt x="654958" y="535067"/>
                    <a:pt x="656827" y="553242"/>
                    <a:pt x="660564" y="571248"/>
                  </a:cubicBezTo>
                  <a:cubicBezTo>
                    <a:pt x="664300" y="589253"/>
                    <a:pt x="670416" y="605390"/>
                    <a:pt x="678909" y="619659"/>
                  </a:cubicBezTo>
                  <a:cubicBezTo>
                    <a:pt x="687402" y="633927"/>
                    <a:pt x="698783" y="645648"/>
                    <a:pt x="713051" y="654820"/>
                  </a:cubicBezTo>
                  <a:cubicBezTo>
                    <a:pt x="727320" y="663993"/>
                    <a:pt x="745325" y="668579"/>
                    <a:pt x="767067" y="668579"/>
                  </a:cubicBezTo>
                  <a:cubicBezTo>
                    <a:pt x="786092" y="668579"/>
                    <a:pt x="802908" y="664333"/>
                    <a:pt x="817517" y="655839"/>
                  </a:cubicBezTo>
                  <a:cubicBezTo>
                    <a:pt x="832125" y="647346"/>
                    <a:pt x="844185" y="636305"/>
                    <a:pt x="853697" y="622716"/>
                  </a:cubicBezTo>
                  <a:cubicBezTo>
                    <a:pt x="863210" y="609127"/>
                    <a:pt x="870344" y="593840"/>
                    <a:pt x="875100" y="576853"/>
                  </a:cubicBezTo>
                  <a:cubicBezTo>
                    <a:pt x="879856" y="559867"/>
                    <a:pt x="882234" y="542881"/>
                    <a:pt x="882234" y="525895"/>
                  </a:cubicBezTo>
                  <a:cubicBezTo>
                    <a:pt x="882234" y="508908"/>
                    <a:pt x="880026" y="491582"/>
                    <a:pt x="875609" y="473917"/>
                  </a:cubicBezTo>
                  <a:cubicBezTo>
                    <a:pt x="871193" y="456251"/>
                    <a:pt x="864399" y="440624"/>
                    <a:pt x="855226" y="427035"/>
                  </a:cubicBezTo>
                  <a:cubicBezTo>
                    <a:pt x="846053" y="413446"/>
                    <a:pt x="834333" y="402235"/>
                    <a:pt x="820064" y="393402"/>
                  </a:cubicBezTo>
                  <a:cubicBezTo>
                    <a:pt x="805796" y="384569"/>
                    <a:pt x="788810" y="380153"/>
                    <a:pt x="769106" y="380153"/>
                  </a:cubicBezTo>
                  <a:close/>
                  <a:moveTo>
                    <a:pt x="1609344" y="377095"/>
                  </a:moveTo>
                  <a:cubicBezTo>
                    <a:pt x="1588961" y="377095"/>
                    <a:pt x="1571465" y="381511"/>
                    <a:pt x="1556857" y="390344"/>
                  </a:cubicBezTo>
                  <a:cubicBezTo>
                    <a:pt x="1542248" y="399177"/>
                    <a:pt x="1530188" y="410728"/>
                    <a:pt x="1520676" y="424996"/>
                  </a:cubicBezTo>
                  <a:cubicBezTo>
                    <a:pt x="1511164" y="439265"/>
                    <a:pt x="1504199" y="455232"/>
                    <a:pt x="1499783" y="472898"/>
                  </a:cubicBezTo>
                  <a:cubicBezTo>
                    <a:pt x="1495366" y="490563"/>
                    <a:pt x="1493158" y="507889"/>
                    <a:pt x="1493158" y="524875"/>
                  </a:cubicBezTo>
                  <a:cubicBezTo>
                    <a:pt x="1493158" y="542541"/>
                    <a:pt x="1495366" y="560207"/>
                    <a:pt x="1499783" y="577873"/>
                  </a:cubicBezTo>
                  <a:cubicBezTo>
                    <a:pt x="1504199" y="595538"/>
                    <a:pt x="1510994" y="611505"/>
                    <a:pt x="1520166" y="625774"/>
                  </a:cubicBezTo>
                  <a:cubicBezTo>
                    <a:pt x="1529339" y="640042"/>
                    <a:pt x="1541059" y="651593"/>
                    <a:pt x="1555328" y="660426"/>
                  </a:cubicBezTo>
                  <a:cubicBezTo>
                    <a:pt x="1569596" y="669259"/>
                    <a:pt x="1586922" y="673675"/>
                    <a:pt x="1607306" y="673675"/>
                  </a:cubicBezTo>
                  <a:cubicBezTo>
                    <a:pt x="1628369" y="673675"/>
                    <a:pt x="1646204" y="669089"/>
                    <a:pt x="1660812" y="659916"/>
                  </a:cubicBezTo>
                  <a:cubicBezTo>
                    <a:pt x="1675421" y="650744"/>
                    <a:pt x="1687311" y="638853"/>
                    <a:pt x="1696483" y="624245"/>
                  </a:cubicBezTo>
                  <a:cubicBezTo>
                    <a:pt x="1705656" y="609637"/>
                    <a:pt x="1712111" y="593330"/>
                    <a:pt x="1715848" y="575325"/>
                  </a:cubicBezTo>
                  <a:cubicBezTo>
                    <a:pt x="1719585" y="557319"/>
                    <a:pt x="1721453" y="539144"/>
                    <a:pt x="1721453" y="520799"/>
                  </a:cubicBezTo>
                  <a:cubicBezTo>
                    <a:pt x="1721453" y="503133"/>
                    <a:pt x="1719415" y="485807"/>
                    <a:pt x="1715338" y="468821"/>
                  </a:cubicBezTo>
                  <a:cubicBezTo>
                    <a:pt x="1711261" y="451835"/>
                    <a:pt x="1704807" y="436547"/>
                    <a:pt x="1695974" y="422958"/>
                  </a:cubicBezTo>
                  <a:cubicBezTo>
                    <a:pt x="1687141" y="409369"/>
                    <a:pt x="1675590" y="398328"/>
                    <a:pt x="1661322" y="389835"/>
                  </a:cubicBezTo>
                  <a:cubicBezTo>
                    <a:pt x="1647053" y="381342"/>
                    <a:pt x="1629728" y="377095"/>
                    <a:pt x="1609344" y="377095"/>
                  </a:cubicBezTo>
                  <a:close/>
                  <a:moveTo>
                    <a:pt x="1800439" y="249826"/>
                  </a:moveTo>
                  <a:cubicBezTo>
                    <a:pt x="1806215" y="249741"/>
                    <a:pt x="1811820" y="250038"/>
                    <a:pt x="1817256" y="250717"/>
                  </a:cubicBezTo>
                  <a:cubicBezTo>
                    <a:pt x="1835601" y="252076"/>
                    <a:pt x="1849360" y="259210"/>
                    <a:pt x="1858532" y="272120"/>
                  </a:cubicBezTo>
                  <a:cubicBezTo>
                    <a:pt x="1867705" y="285030"/>
                    <a:pt x="1872291" y="300317"/>
                    <a:pt x="1872291" y="317983"/>
                  </a:cubicBezTo>
                  <a:lnTo>
                    <a:pt x="1872291" y="799034"/>
                  </a:lnTo>
                  <a:lnTo>
                    <a:pt x="1730626" y="799034"/>
                  </a:lnTo>
                  <a:cubicBezTo>
                    <a:pt x="1730626" y="794957"/>
                    <a:pt x="1730456" y="789181"/>
                    <a:pt x="1730116" y="781708"/>
                  </a:cubicBezTo>
                  <a:cubicBezTo>
                    <a:pt x="1729776" y="774234"/>
                    <a:pt x="1729607" y="766760"/>
                    <a:pt x="1729607" y="759286"/>
                  </a:cubicBezTo>
                  <a:cubicBezTo>
                    <a:pt x="1729607" y="751812"/>
                    <a:pt x="1729776" y="745187"/>
                    <a:pt x="1730116" y="739412"/>
                  </a:cubicBezTo>
                  <a:cubicBezTo>
                    <a:pt x="1730456" y="733636"/>
                    <a:pt x="1730626" y="730749"/>
                    <a:pt x="1730626" y="730749"/>
                  </a:cubicBezTo>
                  <a:cubicBezTo>
                    <a:pt x="1714998" y="756568"/>
                    <a:pt x="1694955" y="775592"/>
                    <a:pt x="1670495" y="787823"/>
                  </a:cubicBezTo>
                  <a:cubicBezTo>
                    <a:pt x="1646034" y="800053"/>
                    <a:pt x="1619196" y="806168"/>
                    <a:pt x="1589980" y="806168"/>
                  </a:cubicBezTo>
                  <a:cubicBezTo>
                    <a:pt x="1551251" y="806168"/>
                    <a:pt x="1516090" y="798524"/>
                    <a:pt x="1484495" y="783236"/>
                  </a:cubicBezTo>
                  <a:cubicBezTo>
                    <a:pt x="1452901" y="767949"/>
                    <a:pt x="1426062" y="747395"/>
                    <a:pt x="1403980" y="721576"/>
                  </a:cubicBezTo>
                  <a:cubicBezTo>
                    <a:pt x="1381898" y="695757"/>
                    <a:pt x="1364912" y="666031"/>
                    <a:pt x="1353022" y="632398"/>
                  </a:cubicBezTo>
                  <a:cubicBezTo>
                    <a:pt x="1341131" y="598766"/>
                    <a:pt x="1335186" y="563264"/>
                    <a:pt x="1335186" y="525895"/>
                  </a:cubicBezTo>
                  <a:cubicBezTo>
                    <a:pt x="1335186" y="497358"/>
                    <a:pt x="1339093" y="469161"/>
                    <a:pt x="1346907" y="441303"/>
                  </a:cubicBezTo>
                  <a:cubicBezTo>
                    <a:pt x="1354720" y="413446"/>
                    <a:pt x="1365931" y="388136"/>
                    <a:pt x="1380539" y="365375"/>
                  </a:cubicBezTo>
                  <a:cubicBezTo>
                    <a:pt x="1395147" y="342613"/>
                    <a:pt x="1412983" y="322909"/>
                    <a:pt x="1434046" y="306262"/>
                  </a:cubicBezTo>
                  <a:cubicBezTo>
                    <a:pt x="1455109" y="289616"/>
                    <a:pt x="1479229" y="277556"/>
                    <a:pt x="1506407" y="270082"/>
                  </a:cubicBezTo>
                  <a:cubicBezTo>
                    <a:pt x="1530868" y="263967"/>
                    <a:pt x="1555498" y="262438"/>
                    <a:pt x="1580298" y="265495"/>
                  </a:cubicBezTo>
                  <a:cubicBezTo>
                    <a:pt x="1605097" y="268553"/>
                    <a:pt x="1627180" y="273139"/>
                    <a:pt x="1646544" y="279254"/>
                  </a:cubicBezTo>
                  <a:cubicBezTo>
                    <a:pt x="1665908" y="285369"/>
                    <a:pt x="1681705" y="291654"/>
                    <a:pt x="1693936" y="298109"/>
                  </a:cubicBezTo>
                  <a:cubicBezTo>
                    <a:pt x="1706166" y="304564"/>
                    <a:pt x="1712281" y="307791"/>
                    <a:pt x="1712281" y="307791"/>
                  </a:cubicBezTo>
                  <a:cubicBezTo>
                    <a:pt x="1712281" y="307791"/>
                    <a:pt x="1714149" y="303035"/>
                    <a:pt x="1717886" y="293523"/>
                  </a:cubicBezTo>
                  <a:cubicBezTo>
                    <a:pt x="1721623" y="284010"/>
                    <a:pt x="1730286" y="275178"/>
                    <a:pt x="1743875" y="267024"/>
                  </a:cubicBezTo>
                  <a:cubicBezTo>
                    <a:pt x="1757464" y="258191"/>
                    <a:pt x="1770374" y="252926"/>
                    <a:pt x="1782604" y="251227"/>
                  </a:cubicBezTo>
                  <a:cubicBezTo>
                    <a:pt x="1788719" y="250378"/>
                    <a:pt x="1794664" y="249911"/>
                    <a:pt x="1800439" y="249826"/>
                  </a:cubicBezTo>
                  <a:close/>
                  <a:moveTo>
                    <a:pt x="579539" y="241545"/>
                  </a:moveTo>
                  <a:cubicBezTo>
                    <a:pt x="601961" y="241545"/>
                    <a:pt x="617758" y="249358"/>
                    <a:pt x="626931" y="264986"/>
                  </a:cubicBezTo>
                  <a:cubicBezTo>
                    <a:pt x="636103" y="280613"/>
                    <a:pt x="641709" y="297599"/>
                    <a:pt x="643747" y="315945"/>
                  </a:cubicBezTo>
                  <a:cubicBezTo>
                    <a:pt x="661413" y="292164"/>
                    <a:pt x="683155" y="274158"/>
                    <a:pt x="708974" y="261928"/>
                  </a:cubicBezTo>
                  <a:cubicBezTo>
                    <a:pt x="734794" y="249698"/>
                    <a:pt x="762311" y="243583"/>
                    <a:pt x="791528" y="243583"/>
                  </a:cubicBezTo>
                  <a:cubicBezTo>
                    <a:pt x="829577" y="243583"/>
                    <a:pt x="863889" y="251737"/>
                    <a:pt x="894464" y="268043"/>
                  </a:cubicBezTo>
                  <a:cubicBezTo>
                    <a:pt x="925039" y="284350"/>
                    <a:pt x="951028" y="305923"/>
                    <a:pt x="972431" y="332761"/>
                  </a:cubicBezTo>
                  <a:cubicBezTo>
                    <a:pt x="993834" y="359599"/>
                    <a:pt x="1010310" y="390005"/>
                    <a:pt x="1021861" y="423977"/>
                  </a:cubicBezTo>
                  <a:cubicBezTo>
                    <a:pt x="1033412" y="457950"/>
                    <a:pt x="1039187" y="492602"/>
                    <a:pt x="1039187" y="527933"/>
                  </a:cubicBezTo>
                  <a:cubicBezTo>
                    <a:pt x="1039187" y="564623"/>
                    <a:pt x="1033242" y="599785"/>
                    <a:pt x="1021351" y="633418"/>
                  </a:cubicBezTo>
                  <a:cubicBezTo>
                    <a:pt x="1009461" y="667050"/>
                    <a:pt x="992645" y="696776"/>
                    <a:pt x="970902" y="722595"/>
                  </a:cubicBezTo>
                  <a:cubicBezTo>
                    <a:pt x="949160" y="748415"/>
                    <a:pt x="922661" y="769138"/>
                    <a:pt x="891407" y="784765"/>
                  </a:cubicBezTo>
                  <a:cubicBezTo>
                    <a:pt x="860152" y="800392"/>
                    <a:pt x="825160" y="808206"/>
                    <a:pt x="786432" y="808206"/>
                  </a:cubicBezTo>
                  <a:cubicBezTo>
                    <a:pt x="736152" y="808206"/>
                    <a:pt x="693687" y="790880"/>
                    <a:pt x="659035" y="756228"/>
                  </a:cubicBezTo>
                  <a:lnTo>
                    <a:pt x="659035" y="1030386"/>
                  </a:lnTo>
                  <a:lnTo>
                    <a:pt x="503101" y="1030386"/>
                  </a:lnTo>
                  <a:lnTo>
                    <a:pt x="503101" y="322060"/>
                  </a:lnTo>
                  <a:cubicBezTo>
                    <a:pt x="503101" y="298279"/>
                    <a:pt x="509896" y="278915"/>
                    <a:pt x="523485" y="263967"/>
                  </a:cubicBezTo>
                  <a:cubicBezTo>
                    <a:pt x="537074" y="249019"/>
                    <a:pt x="555758" y="241545"/>
                    <a:pt x="579539" y="241545"/>
                  </a:cubicBezTo>
                  <a:close/>
                  <a:moveTo>
                    <a:pt x="2161870" y="240526"/>
                  </a:moveTo>
                  <a:cubicBezTo>
                    <a:pt x="2175459" y="240526"/>
                    <a:pt x="2193465" y="242224"/>
                    <a:pt x="2215886" y="245621"/>
                  </a:cubicBezTo>
                  <a:cubicBezTo>
                    <a:pt x="2238308" y="249019"/>
                    <a:pt x="2260221" y="254454"/>
                    <a:pt x="2281623" y="261928"/>
                  </a:cubicBezTo>
                  <a:cubicBezTo>
                    <a:pt x="2303026" y="269402"/>
                    <a:pt x="2321541" y="279594"/>
                    <a:pt x="2337168" y="292504"/>
                  </a:cubicBezTo>
                  <a:cubicBezTo>
                    <a:pt x="2352795" y="305413"/>
                    <a:pt x="2360609" y="321040"/>
                    <a:pt x="2360609" y="339386"/>
                  </a:cubicBezTo>
                  <a:cubicBezTo>
                    <a:pt x="2360609" y="355692"/>
                    <a:pt x="2354834" y="369451"/>
                    <a:pt x="2343283" y="380662"/>
                  </a:cubicBezTo>
                  <a:cubicBezTo>
                    <a:pt x="2331733" y="391873"/>
                    <a:pt x="2318144" y="397479"/>
                    <a:pt x="2302516" y="397479"/>
                  </a:cubicBezTo>
                  <a:cubicBezTo>
                    <a:pt x="2292325" y="397479"/>
                    <a:pt x="2281793" y="395440"/>
                    <a:pt x="2270922" y="391364"/>
                  </a:cubicBezTo>
                  <a:cubicBezTo>
                    <a:pt x="2260051" y="387287"/>
                    <a:pt x="2248500" y="382701"/>
                    <a:pt x="2236270" y="377605"/>
                  </a:cubicBezTo>
                  <a:cubicBezTo>
                    <a:pt x="2224040" y="372509"/>
                    <a:pt x="2211130" y="367922"/>
                    <a:pt x="2197541" y="363846"/>
                  </a:cubicBezTo>
                  <a:cubicBezTo>
                    <a:pt x="2183952" y="359769"/>
                    <a:pt x="2169684" y="357731"/>
                    <a:pt x="2154736" y="357731"/>
                  </a:cubicBezTo>
                  <a:cubicBezTo>
                    <a:pt x="2147941" y="357731"/>
                    <a:pt x="2140977" y="358580"/>
                    <a:pt x="2133843" y="360279"/>
                  </a:cubicBezTo>
                  <a:cubicBezTo>
                    <a:pt x="2126709" y="361977"/>
                    <a:pt x="2120424" y="364865"/>
                    <a:pt x="2114988" y="368942"/>
                  </a:cubicBezTo>
                  <a:cubicBezTo>
                    <a:pt x="2109553" y="372339"/>
                    <a:pt x="2105136" y="376755"/>
                    <a:pt x="2101739" y="382191"/>
                  </a:cubicBezTo>
                  <a:cubicBezTo>
                    <a:pt x="2098342" y="387627"/>
                    <a:pt x="2096643" y="394081"/>
                    <a:pt x="2096643" y="401555"/>
                  </a:cubicBezTo>
                  <a:cubicBezTo>
                    <a:pt x="2096643" y="412426"/>
                    <a:pt x="2103438" y="421599"/>
                    <a:pt x="2117026" y="429073"/>
                  </a:cubicBezTo>
                  <a:cubicBezTo>
                    <a:pt x="2130615" y="436547"/>
                    <a:pt x="2147772" y="444021"/>
                    <a:pt x="2168495" y="451495"/>
                  </a:cubicBezTo>
                  <a:cubicBezTo>
                    <a:pt x="2189218" y="458969"/>
                    <a:pt x="2211640" y="467292"/>
                    <a:pt x="2235760" y="476465"/>
                  </a:cubicBezTo>
                  <a:cubicBezTo>
                    <a:pt x="2259881" y="485637"/>
                    <a:pt x="2282303" y="497018"/>
                    <a:pt x="2303026" y="510607"/>
                  </a:cubicBezTo>
                  <a:cubicBezTo>
                    <a:pt x="2323749" y="524196"/>
                    <a:pt x="2340905" y="541012"/>
                    <a:pt x="2354494" y="561056"/>
                  </a:cubicBezTo>
                  <a:cubicBezTo>
                    <a:pt x="2368083" y="581100"/>
                    <a:pt x="2374878" y="605730"/>
                    <a:pt x="2374878" y="634946"/>
                  </a:cubicBezTo>
                  <a:cubicBezTo>
                    <a:pt x="2374878" y="664163"/>
                    <a:pt x="2368083" y="689472"/>
                    <a:pt x="2354494" y="710875"/>
                  </a:cubicBezTo>
                  <a:cubicBezTo>
                    <a:pt x="2340905" y="732278"/>
                    <a:pt x="2323409" y="750113"/>
                    <a:pt x="2302007" y="764382"/>
                  </a:cubicBezTo>
                  <a:cubicBezTo>
                    <a:pt x="2280604" y="778650"/>
                    <a:pt x="2256653" y="789181"/>
                    <a:pt x="2230155" y="795976"/>
                  </a:cubicBezTo>
                  <a:cubicBezTo>
                    <a:pt x="2203656" y="802770"/>
                    <a:pt x="2177837" y="806168"/>
                    <a:pt x="2152698" y="806168"/>
                  </a:cubicBezTo>
                  <a:cubicBezTo>
                    <a:pt x="2115328" y="806168"/>
                    <a:pt x="2076939" y="799713"/>
                    <a:pt x="2037531" y="786803"/>
                  </a:cubicBezTo>
                  <a:cubicBezTo>
                    <a:pt x="1998123" y="773894"/>
                    <a:pt x="1963471" y="757247"/>
                    <a:pt x="1933575" y="736864"/>
                  </a:cubicBezTo>
                  <a:lnTo>
                    <a:pt x="1979438" y="623735"/>
                  </a:lnTo>
                  <a:cubicBezTo>
                    <a:pt x="1990309" y="629850"/>
                    <a:pt x="2003219" y="636305"/>
                    <a:pt x="2018167" y="643100"/>
                  </a:cubicBezTo>
                  <a:cubicBezTo>
                    <a:pt x="2033114" y="649894"/>
                    <a:pt x="2048232" y="656179"/>
                    <a:pt x="2063520" y="661954"/>
                  </a:cubicBezTo>
                  <a:cubicBezTo>
                    <a:pt x="2078807" y="667730"/>
                    <a:pt x="2094095" y="672486"/>
                    <a:pt x="2109383" y="676223"/>
                  </a:cubicBezTo>
                  <a:cubicBezTo>
                    <a:pt x="2124670" y="679960"/>
                    <a:pt x="2138429" y="681828"/>
                    <a:pt x="2150659" y="681828"/>
                  </a:cubicBezTo>
                  <a:cubicBezTo>
                    <a:pt x="2158133" y="681828"/>
                    <a:pt x="2165947" y="680979"/>
                    <a:pt x="2174100" y="679280"/>
                  </a:cubicBezTo>
                  <a:cubicBezTo>
                    <a:pt x="2182254" y="677582"/>
                    <a:pt x="2189728" y="674694"/>
                    <a:pt x="2196522" y="670617"/>
                  </a:cubicBezTo>
                  <a:cubicBezTo>
                    <a:pt x="2203317" y="666541"/>
                    <a:pt x="2208922" y="661445"/>
                    <a:pt x="2213338" y="655330"/>
                  </a:cubicBezTo>
                  <a:cubicBezTo>
                    <a:pt x="2217755" y="649215"/>
                    <a:pt x="2219963" y="641741"/>
                    <a:pt x="2219963" y="632908"/>
                  </a:cubicBezTo>
                  <a:cubicBezTo>
                    <a:pt x="2219963" y="619319"/>
                    <a:pt x="2213169" y="608278"/>
                    <a:pt x="2199580" y="599785"/>
                  </a:cubicBezTo>
                  <a:cubicBezTo>
                    <a:pt x="2185991" y="591292"/>
                    <a:pt x="2169004" y="583478"/>
                    <a:pt x="2148621" y="576344"/>
                  </a:cubicBezTo>
                  <a:cubicBezTo>
                    <a:pt x="2128237" y="569210"/>
                    <a:pt x="2106155" y="561736"/>
                    <a:pt x="2082375" y="553922"/>
                  </a:cubicBezTo>
                  <a:cubicBezTo>
                    <a:pt x="2058594" y="546108"/>
                    <a:pt x="2036512" y="535916"/>
                    <a:pt x="2016128" y="523347"/>
                  </a:cubicBezTo>
                  <a:cubicBezTo>
                    <a:pt x="1995745" y="510777"/>
                    <a:pt x="1978758" y="495150"/>
                    <a:pt x="1965170" y="476465"/>
                  </a:cubicBezTo>
                  <a:cubicBezTo>
                    <a:pt x="1951580" y="457780"/>
                    <a:pt x="1944786" y="434169"/>
                    <a:pt x="1944786" y="405632"/>
                  </a:cubicBezTo>
                  <a:cubicBezTo>
                    <a:pt x="1944786" y="377775"/>
                    <a:pt x="1951580" y="353484"/>
                    <a:pt x="1965170" y="332761"/>
                  </a:cubicBezTo>
                  <a:cubicBezTo>
                    <a:pt x="1978758" y="312038"/>
                    <a:pt x="1996084" y="294882"/>
                    <a:pt x="2017147" y="281293"/>
                  </a:cubicBezTo>
                  <a:cubicBezTo>
                    <a:pt x="2038210" y="267704"/>
                    <a:pt x="2061481" y="257512"/>
                    <a:pt x="2086961" y="250717"/>
                  </a:cubicBezTo>
                  <a:cubicBezTo>
                    <a:pt x="2112440" y="243923"/>
                    <a:pt x="2137410" y="240526"/>
                    <a:pt x="2161870" y="240526"/>
                  </a:cubicBezTo>
                  <a:close/>
                  <a:moveTo>
                    <a:pt x="228295" y="240526"/>
                  </a:moveTo>
                  <a:cubicBezTo>
                    <a:pt x="241884" y="240526"/>
                    <a:pt x="259890" y="242224"/>
                    <a:pt x="282312" y="245621"/>
                  </a:cubicBezTo>
                  <a:cubicBezTo>
                    <a:pt x="304733" y="249019"/>
                    <a:pt x="326646" y="254454"/>
                    <a:pt x="348048" y="261928"/>
                  </a:cubicBezTo>
                  <a:cubicBezTo>
                    <a:pt x="369451" y="269402"/>
                    <a:pt x="387966" y="279594"/>
                    <a:pt x="403593" y="292504"/>
                  </a:cubicBezTo>
                  <a:cubicBezTo>
                    <a:pt x="419221" y="305413"/>
                    <a:pt x="427034" y="321040"/>
                    <a:pt x="427034" y="339386"/>
                  </a:cubicBezTo>
                  <a:cubicBezTo>
                    <a:pt x="427034" y="355692"/>
                    <a:pt x="421259" y="369451"/>
                    <a:pt x="409708" y="380662"/>
                  </a:cubicBezTo>
                  <a:cubicBezTo>
                    <a:pt x="398158" y="391873"/>
                    <a:pt x="384569" y="397479"/>
                    <a:pt x="368941" y="397479"/>
                  </a:cubicBezTo>
                  <a:cubicBezTo>
                    <a:pt x="358750" y="397479"/>
                    <a:pt x="348218" y="395440"/>
                    <a:pt x="337347" y="391364"/>
                  </a:cubicBezTo>
                  <a:cubicBezTo>
                    <a:pt x="326476" y="387287"/>
                    <a:pt x="314925" y="382701"/>
                    <a:pt x="302695" y="377605"/>
                  </a:cubicBezTo>
                  <a:cubicBezTo>
                    <a:pt x="290465" y="372509"/>
                    <a:pt x="277555" y="367922"/>
                    <a:pt x="263966" y="363846"/>
                  </a:cubicBezTo>
                  <a:cubicBezTo>
                    <a:pt x="250377" y="359769"/>
                    <a:pt x="236109" y="357731"/>
                    <a:pt x="221161" y="357731"/>
                  </a:cubicBezTo>
                  <a:cubicBezTo>
                    <a:pt x="214367" y="357731"/>
                    <a:pt x="207402" y="358580"/>
                    <a:pt x="200268" y="360279"/>
                  </a:cubicBezTo>
                  <a:cubicBezTo>
                    <a:pt x="193134" y="361977"/>
                    <a:pt x="186849" y="364865"/>
                    <a:pt x="181413" y="368942"/>
                  </a:cubicBezTo>
                  <a:cubicBezTo>
                    <a:pt x="175978" y="372339"/>
                    <a:pt x="171561" y="376755"/>
                    <a:pt x="168164" y="382191"/>
                  </a:cubicBezTo>
                  <a:cubicBezTo>
                    <a:pt x="164767" y="387627"/>
                    <a:pt x="163068" y="394081"/>
                    <a:pt x="163068" y="401555"/>
                  </a:cubicBezTo>
                  <a:cubicBezTo>
                    <a:pt x="163068" y="412426"/>
                    <a:pt x="169863" y="421599"/>
                    <a:pt x="183452" y="429073"/>
                  </a:cubicBezTo>
                  <a:cubicBezTo>
                    <a:pt x="197041" y="436547"/>
                    <a:pt x="214197" y="444021"/>
                    <a:pt x="234920" y="451495"/>
                  </a:cubicBezTo>
                  <a:cubicBezTo>
                    <a:pt x="255643" y="458969"/>
                    <a:pt x="278065" y="467292"/>
                    <a:pt x="302185" y="476465"/>
                  </a:cubicBezTo>
                  <a:cubicBezTo>
                    <a:pt x="326306" y="485637"/>
                    <a:pt x="348728" y="497018"/>
                    <a:pt x="369451" y="510607"/>
                  </a:cubicBezTo>
                  <a:cubicBezTo>
                    <a:pt x="390174" y="524196"/>
                    <a:pt x="407330" y="541012"/>
                    <a:pt x="420919" y="561056"/>
                  </a:cubicBezTo>
                  <a:cubicBezTo>
                    <a:pt x="434508" y="581100"/>
                    <a:pt x="441303" y="605730"/>
                    <a:pt x="441303" y="634946"/>
                  </a:cubicBezTo>
                  <a:cubicBezTo>
                    <a:pt x="441303" y="664163"/>
                    <a:pt x="434508" y="689472"/>
                    <a:pt x="420919" y="710875"/>
                  </a:cubicBezTo>
                  <a:cubicBezTo>
                    <a:pt x="407330" y="732278"/>
                    <a:pt x="389835" y="750113"/>
                    <a:pt x="368432" y="764382"/>
                  </a:cubicBezTo>
                  <a:cubicBezTo>
                    <a:pt x="347029" y="778650"/>
                    <a:pt x="323079" y="789181"/>
                    <a:pt x="296580" y="795976"/>
                  </a:cubicBezTo>
                  <a:cubicBezTo>
                    <a:pt x="270081" y="802770"/>
                    <a:pt x="244262" y="806168"/>
                    <a:pt x="219123" y="806168"/>
                  </a:cubicBezTo>
                  <a:cubicBezTo>
                    <a:pt x="181753" y="806168"/>
                    <a:pt x="143364" y="799713"/>
                    <a:pt x="103956" y="786803"/>
                  </a:cubicBezTo>
                  <a:cubicBezTo>
                    <a:pt x="64548" y="773894"/>
                    <a:pt x="29896" y="757247"/>
                    <a:pt x="0" y="736864"/>
                  </a:cubicBezTo>
                  <a:lnTo>
                    <a:pt x="45863" y="623735"/>
                  </a:lnTo>
                  <a:cubicBezTo>
                    <a:pt x="56734" y="629850"/>
                    <a:pt x="69644" y="636305"/>
                    <a:pt x="84592" y="643100"/>
                  </a:cubicBezTo>
                  <a:cubicBezTo>
                    <a:pt x="99540" y="649894"/>
                    <a:pt x="114657" y="656179"/>
                    <a:pt x="129945" y="661954"/>
                  </a:cubicBezTo>
                  <a:cubicBezTo>
                    <a:pt x="145233" y="667730"/>
                    <a:pt x="160520" y="672486"/>
                    <a:pt x="175808" y="676223"/>
                  </a:cubicBezTo>
                  <a:cubicBezTo>
                    <a:pt x="191095" y="679960"/>
                    <a:pt x="204854" y="681828"/>
                    <a:pt x="217084" y="681828"/>
                  </a:cubicBezTo>
                  <a:cubicBezTo>
                    <a:pt x="224558" y="681828"/>
                    <a:pt x="232372" y="680979"/>
                    <a:pt x="240525" y="679280"/>
                  </a:cubicBezTo>
                  <a:cubicBezTo>
                    <a:pt x="248679" y="677582"/>
                    <a:pt x="256153" y="674694"/>
                    <a:pt x="262947" y="670617"/>
                  </a:cubicBezTo>
                  <a:cubicBezTo>
                    <a:pt x="269742" y="666541"/>
                    <a:pt x="275347" y="661445"/>
                    <a:pt x="279764" y="655330"/>
                  </a:cubicBezTo>
                  <a:cubicBezTo>
                    <a:pt x="284180" y="649215"/>
                    <a:pt x="286388" y="641741"/>
                    <a:pt x="286388" y="632908"/>
                  </a:cubicBezTo>
                  <a:cubicBezTo>
                    <a:pt x="286388" y="619319"/>
                    <a:pt x="279594" y="608278"/>
                    <a:pt x="266005" y="599785"/>
                  </a:cubicBezTo>
                  <a:cubicBezTo>
                    <a:pt x="252416" y="591292"/>
                    <a:pt x="235430" y="583478"/>
                    <a:pt x="215046" y="576344"/>
                  </a:cubicBezTo>
                  <a:cubicBezTo>
                    <a:pt x="194663" y="569210"/>
                    <a:pt x="172580" y="561736"/>
                    <a:pt x="148800" y="553922"/>
                  </a:cubicBezTo>
                  <a:cubicBezTo>
                    <a:pt x="125019" y="546108"/>
                    <a:pt x="102937" y="535916"/>
                    <a:pt x="82553" y="523347"/>
                  </a:cubicBezTo>
                  <a:cubicBezTo>
                    <a:pt x="62170" y="510777"/>
                    <a:pt x="45184" y="495150"/>
                    <a:pt x="31595" y="476465"/>
                  </a:cubicBezTo>
                  <a:cubicBezTo>
                    <a:pt x="18005" y="457780"/>
                    <a:pt x="11211" y="434169"/>
                    <a:pt x="11211" y="405632"/>
                  </a:cubicBezTo>
                  <a:cubicBezTo>
                    <a:pt x="11211" y="377775"/>
                    <a:pt x="18005" y="353484"/>
                    <a:pt x="31595" y="332761"/>
                  </a:cubicBezTo>
                  <a:cubicBezTo>
                    <a:pt x="45184" y="312038"/>
                    <a:pt x="62509" y="294882"/>
                    <a:pt x="83572" y="281293"/>
                  </a:cubicBezTo>
                  <a:cubicBezTo>
                    <a:pt x="104635" y="267704"/>
                    <a:pt x="127907" y="257512"/>
                    <a:pt x="153386" y="250717"/>
                  </a:cubicBezTo>
                  <a:cubicBezTo>
                    <a:pt x="178865" y="243923"/>
                    <a:pt x="203835" y="240526"/>
                    <a:pt x="228295" y="240526"/>
                  </a:cubicBezTo>
                  <a:close/>
                  <a:moveTo>
                    <a:pt x="2997280" y="66247"/>
                  </a:moveTo>
                  <a:lnTo>
                    <a:pt x="3153213" y="66247"/>
                  </a:lnTo>
                  <a:lnTo>
                    <a:pt x="3153213" y="541182"/>
                  </a:lnTo>
                  <a:cubicBezTo>
                    <a:pt x="3153213" y="548656"/>
                    <a:pt x="3150665" y="555790"/>
                    <a:pt x="3145569" y="562585"/>
                  </a:cubicBezTo>
                  <a:cubicBezTo>
                    <a:pt x="3140473" y="569379"/>
                    <a:pt x="3134019" y="575325"/>
                    <a:pt x="3126205" y="580420"/>
                  </a:cubicBezTo>
                  <a:cubicBezTo>
                    <a:pt x="3118391" y="585516"/>
                    <a:pt x="3109898" y="589593"/>
                    <a:pt x="3100726" y="592651"/>
                  </a:cubicBezTo>
                  <a:cubicBezTo>
                    <a:pt x="3091553" y="595708"/>
                    <a:pt x="3083230" y="597237"/>
                    <a:pt x="3075756" y="597237"/>
                  </a:cubicBezTo>
                  <a:cubicBezTo>
                    <a:pt x="3067603" y="597237"/>
                    <a:pt x="3058939" y="595708"/>
                    <a:pt x="3049767" y="592651"/>
                  </a:cubicBezTo>
                  <a:cubicBezTo>
                    <a:pt x="3040594" y="589593"/>
                    <a:pt x="3032101" y="585516"/>
                    <a:pt x="3024288" y="580420"/>
                  </a:cubicBezTo>
                  <a:cubicBezTo>
                    <a:pt x="3016474" y="575325"/>
                    <a:pt x="3010019" y="569379"/>
                    <a:pt x="3004923" y="562585"/>
                  </a:cubicBezTo>
                  <a:cubicBezTo>
                    <a:pt x="2999827" y="555790"/>
                    <a:pt x="2997280" y="548316"/>
                    <a:pt x="2997280" y="540163"/>
                  </a:cubicBezTo>
                  <a:lnTo>
                    <a:pt x="2997280" y="95803"/>
                  </a:lnTo>
                  <a:close/>
                  <a:moveTo>
                    <a:pt x="2516210" y="1019"/>
                  </a:moveTo>
                  <a:cubicBezTo>
                    <a:pt x="2537952" y="1019"/>
                    <a:pt x="2556297" y="8493"/>
                    <a:pt x="2571245" y="23441"/>
                  </a:cubicBezTo>
                  <a:cubicBezTo>
                    <a:pt x="2586193" y="38389"/>
                    <a:pt x="2593667" y="56734"/>
                    <a:pt x="2593667" y="78477"/>
                  </a:cubicBezTo>
                  <a:lnTo>
                    <a:pt x="2593667" y="294542"/>
                  </a:lnTo>
                  <a:cubicBezTo>
                    <a:pt x="2612692" y="277556"/>
                    <a:pt x="2634774" y="264476"/>
                    <a:pt x="2659913" y="255304"/>
                  </a:cubicBezTo>
                  <a:cubicBezTo>
                    <a:pt x="2685053" y="246131"/>
                    <a:pt x="2710533" y="241545"/>
                    <a:pt x="2736352" y="241545"/>
                  </a:cubicBezTo>
                  <a:cubicBezTo>
                    <a:pt x="2765568" y="241545"/>
                    <a:pt x="2792406" y="246471"/>
                    <a:pt x="2816866" y="256323"/>
                  </a:cubicBezTo>
                  <a:cubicBezTo>
                    <a:pt x="2841327" y="266175"/>
                    <a:pt x="2862390" y="279934"/>
                    <a:pt x="2880055" y="297599"/>
                  </a:cubicBezTo>
                  <a:cubicBezTo>
                    <a:pt x="2897721" y="315265"/>
                    <a:pt x="2911480" y="336328"/>
                    <a:pt x="2921332" y="360788"/>
                  </a:cubicBezTo>
                  <a:cubicBezTo>
                    <a:pt x="2931184" y="385248"/>
                    <a:pt x="2936110" y="412087"/>
                    <a:pt x="2936110" y="441303"/>
                  </a:cubicBezTo>
                  <a:lnTo>
                    <a:pt x="2936110" y="729730"/>
                  </a:lnTo>
                  <a:cubicBezTo>
                    <a:pt x="2936110" y="752151"/>
                    <a:pt x="2928296" y="771006"/>
                    <a:pt x="2912669" y="786294"/>
                  </a:cubicBezTo>
                  <a:cubicBezTo>
                    <a:pt x="2897042" y="801581"/>
                    <a:pt x="2878017" y="809225"/>
                    <a:pt x="2855595" y="809225"/>
                  </a:cubicBezTo>
                  <a:cubicBezTo>
                    <a:pt x="2833853" y="809225"/>
                    <a:pt x="2815677" y="801242"/>
                    <a:pt x="2801069" y="785275"/>
                  </a:cubicBezTo>
                  <a:cubicBezTo>
                    <a:pt x="2786461" y="769308"/>
                    <a:pt x="2779157" y="750793"/>
                    <a:pt x="2779157" y="729730"/>
                  </a:cubicBezTo>
                  <a:lnTo>
                    <a:pt x="2779157" y="466782"/>
                  </a:lnTo>
                  <a:cubicBezTo>
                    <a:pt x="2779157" y="453873"/>
                    <a:pt x="2776779" y="441813"/>
                    <a:pt x="2772023" y="430602"/>
                  </a:cubicBezTo>
                  <a:cubicBezTo>
                    <a:pt x="2767266" y="419391"/>
                    <a:pt x="2760642" y="409539"/>
                    <a:pt x="2752149" y="401046"/>
                  </a:cubicBezTo>
                  <a:cubicBezTo>
                    <a:pt x="2743656" y="392553"/>
                    <a:pt x="2733804" y="385758"/>
                    <a:pt x="2722593" y="380662"/>
                  </a:cubicBezTo>
                  <a:cubicBezTo>
                    <a:pt x="2711382" y="375566"/>
                    <a:pt x="2699322" y="373018"/>
                    <a:pt x="2686412" y="373018"/>
                  </a:cubicBezTo>
                  <a:cubicBezTo>
                    <a:pt x="2660593" y="373018"/>
                    <a:pt x="2638681" y="381851"/>
                    <a:pt x="2620675" y="399517"/>
                  </a:cubicBezTo>
                  <a:cubicBezTo>
                    <a:pt x="2602670" y="417183"/>
                    <a:pt x="2593667" y="438925"/>
                    <a:pt x="2593667" y="464744"/>
                  </a:cubicBezTo>
                  <a:lnTo>
                    <a:pt x="2593667" y="798014"/>
                  </a:lnTo>
                  <a:lnTo>
                    <a:pt x="2436714" y="798014"/>
                  </a:lnTo>
                  <a:lnTo>
                    <a:pt x="2436714" y="79496"/>
                  </a:lnTo>
                  <a:cubicBezTo>
                    <a:pt x="2436714" y="68625"/>
                    <a:pt x="2438922" y="58433"/>
                    <a:pt x="2443339" y="48921"/>
                  </a:cubicBezTo>
                  <a:cubicBezTo>
                    <a:pt x="2447755" y="39408"/>
                    <a:pt x="2453531" y="31085"/>
                    <a:pt x="2460665" y="23951"/>
                  </a:cubicBezTo>
                  <a:cubicBezTo>
                    <a:pt x="2467799" y="16817"/>
                    <a:pt x="2476122" y="11211"/>
                    <a:pt x="2485634" y="7134"/>
                  </a:cubicBezTo>
                  <a:cubicBezTo>
                    <a:pt x="2495147" y="3058"/>
                    <a:pt x="2505338" y="1019"/>
                    <a:pt x="2516210" y="1019"/>
                  </a:cubicBezTo>
                  <a:close/>
                  <a:moveTo>
                    <a:pt x="1200036" y="0"/>
                  </a:moveTo>
                  <a:cubicBezTo>
                    <a:pt x="1221778" y="0"/>
                    <a:pt x="1240123" y="7803"/>
                    <a:pt x="1255071" y="23409"/>
                  </a:cubicBezTo>
                  <a:cubicBezTo>
                    <a:pt x="1270019" y="39016"/>
                    <a:pt x="1277493" y="57339"/>
                    <a:pt x="1277493" y="78381"/>
                  </a:cubicBezTo>
                  <a:lnTo>
                    <a:pt x="1277493" y="795976"/>
                  </a:lnTo>
                  <a:lnTo>
                    <a:pt x="1120540" y="796995"/>
                  </a:lnTo>
                  <a:lnTo>
                    <a:pt x="1120540" y="78381"/>
                  </a:lnTo>
                  <a:cubicBezTo>
                    <a:pt x="1120540" y="55980"/>
                    <a:pt x="1128354" y="37317"/>
                    <a:pt x="1143981" y="22390"/>
                  </a:cubicBezTo>
                  <a:cubicBezTo>
                    <a:pt x="1159609" y="7464"/>
                    <a:pt x="1178293" y="0"/>
                    <a:pt x="1200036"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54" name="Google Shape;554;p94"/>
            <p:cNvSpPr/>
            <p:nvPr/>
          </p:nvSpPr>
          <p:spPr>
            <a:xfrm>
              <a:off x="6299796" y="1981201"/>
              <a:ext cx="222300" cy="222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matchingName="2_Title Slide">
  <p:cSld name="2_Title Slide">
    <p:bg>
      <p:bgPr>
        <a:gradFill>
          <a:gsLst>
            <a:gs pos="0">
              <a:schemeClr val="accent4"/>
            </a:gs>
            <a:gs pos="87000">
              <a:schemeClr val="accent1"/>
            </a:gs>
            <a:gs pos="100000">
              <a:schemeClr val="accent1"/>
            </a:gs>
          </a:gsLst>
          <a:path path="circle">
            <a:fillToRect l="100000" t="100000"/>
          </a:path>
          <a:tileRect r="-100000" b="-100000"/>
        </a:gradFill>
        <a:effectLst/>
      </p:bgPr>
    </p:bg>
    <p:spTree>
      <p:nvGrpSpPr>
        <p:cNvPr id="1" name="Shape 555"/>
        <p:cNvGrpSpPr/>
        <p:nvPr/>
      </p:nvGrpSpPr>
      <p:grpSpPr>
        <a:xfrm>
          <a:off x="0" y="0"/>
          <a:ext cx="0" cy="0"/>
          <a:chOff x="0" y="0"/>
          <a:chExt cx="0" cy="0"/>
        </a:xfrm>
      </p:grpSpPr>
      <p:grpSp>
        <p:nvGrpSpPr>
          <p:cNvPr id="556" name="Google Shape;556;p95"/>
          <p:cNvGrpSpPr/>
          <p:nvPr/>
        </p:nvGrpSpPr>
        <p:grpSpPr>
          <a:xfrm>
            <a:off x="8393642" y="4452978"/>
            <a:ext cx="566001" cy="566001"/>
            <a:chOff x="11160804" y="5906634"/>
            <a:chExt cx="816034" cy="816034"/>
          </a:xfrm>
        </p:grpSpPr>
        <p:sp>
          <p:nvSpPr>
            <p:cNvPr id="557" name="Google Shape;557;p95"/>
            <p:cNvSpPr/>
            <p:nvPr/>
          </p:nvSpPr>
          <p:spPr>
            <a:xfrm>
              <a:off x="11160804" y="5906634"/>
              <a:ext cx="816034" cy="816034"/>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lt1">
                <a:alpha val="2196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58" name="Google Shape;558;p95"/>
            <p:cNvSpPr/>
            <p:nvPr/>
          </p:nvSpPr>
          <p:spPr>
            <a:xfrm>
              <a:off x="11335656" y="6081486"/>
              <a:ext cx="464400" cy="464400"/>
            </a:xfrm>
            <a:prstGeom prst="ellipse">
              <a:avLst/>
            </a:prstGeom>
            <a:solidFill>
              <a:schemeClr val="lt1"/>
            </a:solidFill>
            <a:ln>
              <a:noFill/>
            </a:ln>
            <a:effectLst>
              <a:outerShdw blurRad="749300" dist="266700" dir="2700000" sx="83000" sy="83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
        <p:nvSpPr>
          <p:cNvPr id="559" name="Google Shape;559;p95"/>
          <p:cNvSpPr txBox="1"/>
          <p:nvPr/>
        </p:nvSpPr>
        <p:spPr>
          <a:xfrm>
            <a:off x="8445948" y="4631410"/>
            <a:ext cx="459900" cy="207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fld id="{00000000-1234-1234-1234-123412341234}" type="slidenum">
              <a:rPr lang="en" sz="900" i="0">
                <a:solidFill>
                  <a:schemeClr val="accent4"/>
                </a:solidFill>
                <a:latin typeface="Quattrocento Sans"/>
                <a:ea typeface="Quattrocento Sans"/>
                <a:cs typeface="Quattrocento Sans"/>
                <a:sym typeface="Quattrocento Sans"/>
              </a:rPr>
              <a:t>‹#›</a:t>
            </a:fld>
            <a:endParaRPr sz="900" i="0">
              <a:solidFill>
                <a:schemeClr val="accent4"/>
              </a:solidFill>
              <a:latin typeface="Quattrocento Sans"/>
              <a:ea typeface="Quattrocento Sans"/>
              <a:cs typeface="Quattrocento Sans"/>
              <a:sym typeface="Quattrocento Sans"/>
            </a:endParaRPr>
          </a:p>
        </p:txBody>
      </p:sp>
      <p:sp>
        <p:nvSpPr>
          <p:cNvPr id="560" name="Google Shape;560;p95"/>
          <p:cNvSpPr txBox="1"/>
          <p:nvPr/>
        </p:nvSpPr>
        <p:spPr>
          <a:xfrm>
            <a:off x="6492404" y="4721919"/>
            <a:ext cx="1779900" cy="19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800">
                <a:solidFill>
                  <a:schemeClr val="lt1"/>
                </a:solidFill>
                <a:latin typeface="Quattrocento Sans"/>
                <a:ea typeface="Quattrocento Sans"/>
                <a:cs typeface="Quattrocento Sans"/>
                <a:sym typeface="Quattrocento Sans"/>
              </a:rPr>
              <a:t>www.yourwebsite.com</a:t>
            </a:r>
            <a:endParaRPr sz="1100"/>
          </a:p>
        </p:txBody>
      </p:sp>
      <p:sp>
        <p:nvSpPr>
          <p:cNvPr id="561" name="Google Shape;561;p95"/>
          <p:cNvSpPr txBox="1"/>
          <p:nvPr/>
        </p:nvSpPr>
        <p:spPr>
          <a:xfrm>
            <a:off x="380265" y="4721919"/>
            <a:ext cx="1577700" cy="19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chemeClr val="lt1"/>
                </a:solidFill>
                <a:latin typeface="Quattrocento Sans"/>
                <a:ea typeface="Quattrocento Sans"/>
                <a:cs typeface="Quattrocento Sans"/>
                <a:sym typeface="Quattrocento Sans"/>
              </a:rPr>
              <a:t>2018 ©Splash!</a:t>
            </a:r>
            <a:endParaRPr sz="1100"/>
          </a:p>
        </p:txBody>
      </p:sp>
      <p:sp>
        <p:nvSpPr>
          <p:cNvPr id="562" name="Google Shape;562;p95"/>
          <p:cNvSpPr/>
          <p:nvPr/>
        </p:nvSpPr>
        <p:spPr>
          <a:xfrm>
            <a:off x="1654585" y="4766430"/>
            <a:ext cx="4745100" cy="107100"/>
          </a:xfrm>
          <a:prstGeom prst="roundRect">
            <a:avLst>
              <a:gd name="adj" fmla="val 50000"/>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nvGrpSpPr>
          <p:cNvPr id="563" name="Google Shape;563;p95"/>
          <p:cNvGrpSpPr/>
          <p:nvPr/>
        </p:nvGrpSpPr>
        <p:grpSpPr>
          <a:xfrm>
            <a:off x="380200" y="277246"/>
            <a:ext cx="653957" cy="263438"/>
            <a:chOff x="2437417" y="1269591"/>
            <a:chExt cx="4084679" cy="1645458"/>
          </a:xfrm>
        </p:grpSpPr>
        <p:sp>
          <p:nvSpPr>
            <p:cNvPr id="564" name="Google Shape;564;p95"/>
            <p:cNvSpPr/>
            <p:nvPr/>
          </p:nvSpPr>
          <p:spPr>
            <a:xfrm>
              <a:off x="2437417" y="1269591"/>
              <a:ext cx="4047942" cy="1645458"/>
            </a:xfrm>
            <a:custGeom>
              <a:avLst/>
              <a:gdLst/>
              <a:ahLst/>
              <a:cxnLst/>
              <a:rect l="l" t="t" r="r" b="b"/>
              <a:pathLst>
                <a:path w="4047942" h="1645458" extrusionOk="0">
                  <a:moveTo>
                    <a:pt x="274248" y="0"/>
                  </a:moveTo>
                  <a:lnTo>
                    <a:pt x="3773694" y="0"/>
                  </a:lnTo>
                  <a:cubicBezTo>
                    <a:pt x="3925157" y="0"/>
                    <a:pt x="4047942" y="122785"/>
                    <a:pt x="4047942" y="274248"/>
                  </a:cubicBezTo>
                  <a:lnTo>
                    <a:pt x="4047942" y="642573"/>
                  </a:lnTo>
                  <a:lnTo>
                    <a:pt x="4013899" y="632005"/>
                  </a:lnTo>
                  <a:cubicBezTo>
                    <a:pt x="4001226" y="629412"/>
                    <a:pt x="3988104" y="628050"/>
                    <a:pt x="3974664" y="628050"/>
                  </a:cubicBezTo>
                  <a:cubicBezTo>
                    <a:pt x="3961224" y="628050"/>
                    <a:pt x="3948103" y="629412"/>
                    <a:pt x="3935429" y="632005"/>
                  </a:cubicBezTo>
                  <a:lnTo>
                    <a:pt x="3904390" y="641640"/>
                  </a:lnTo>
                  <a:lnTo>
                    <a:pt x="3904390" y="295678"/>
                  </a:lnTo>
                  <a:cubicBezTo>
                    <a:pt x="3904390" y="208003"/>
                    <a:pt x="3833316" y="136929"/>
                    <a:pt x="3745641" y="136929"/>
                  </a:cubicBezTo>
                  <a:lnTo>
                    <a:pt x="302300" y="136929"/>
                  </a:lnTo>
                  <a:cubicBezTo>
                    <a:pt x="214625" y="136929"/>
                    <a:pt x="143551" y="208003"/>
                    <a:pt x="143551" y="295678"/>
                  </a:cubicBezTo>
                  <a:lnTo>
                    <a:pt x="143551" y="1349780"/>
                  </a:lnTo>
                  <a:cubicBezTo>
                    <a:pt x="143551" y="1437455"/>
                    <a:pt x="214625" y="1508529"/>
                    <a:pt x="302300" y="1508529"/>
                  </a:cubicBezTo>
                  <a:lnTo>
                    <a:pt x="3745641" y="1508529"/>
                  </a:lnTo>
                  <a:cubicBezTo>
                    <a:pt x="3833316" y="1508529"/>
                    <a:pt x="3904390" y="1437455"/>
                    <a:pt x="3904390" y="1349780"/>
                  </a:cubicBezTo>
                  <a:lnTo>
                    <a:pt x="3904390" y="1003820"/>
                  </a:lnTo>
                  <a:lnTo>
                    <a:pt x="3935429" y="1013455"/>
                  </a:lnTo>
                  <a:cubicBezTo>
                    <a:pt x="3948103" y="1016048"/>
                    <a:pt x="3961224" y="1017410"/>
                    <a:pt x="3974664" y="1017410"/>
                  </a:cubicBezTo>
                  <a:cubicBezTo>
                    <a:pt x="3988104" y="1017410"/>
                    <a:pt x="4001226" y="1016048"/>
                    <a:pt x="4013899" y="1013455"/>
                  </a:cubicBezTo>
                  <a:lnTo>
                    <a:pt x="4047942" y="1002887"/>
                  </a:lnTo>
                  <a:lnTo>
                    <a:pt x="4047942" y="1371210"/>
                  </a:lnTo>
                  <a:cubicBezTo>
                    <a:pt x="4047942" y="1522673"/>
                    <a:pt x="3925157" y="1645458"/>
                    <a:pt x="3773694" y="1645458"/>
                  </a:cubicBezTo>
                  <a:lnTo>
                    <a:pt x="274248" y="1645458"/>
                  </a:lnTo>
                  <a:cubicBezTo>
                    <a:pt x="122785" y="1645458"/>
                    <a:pt x="0" y="1522673"/>
                    <a:pt x="0" y="1371210"/>
                  </a:cubicBezTo>
                  <a:lnTo>
                    <a:pt x="0" y="274248"/>
                  </a:lnTo>
                  <a:cubicBezTo>
                    <a:pt x="0" y="122785"/>
                    <a:pt x="122785" y="0"/>
                    <a:pt x="274248"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65" name="Google Shape;565;p95"/>
            <p:cNvSpPr/>
            <p:nvPr/>
          </p:nvSpPr>
          <p:spPr>
            <a:xfrm>
              <a:off x="2879176" y="1577127"/>
              <a:ext cx="3164424" cy="1030386"/>
            </a:xfrm>
            <a:custGeom>
              <a:avLst/>
              <a:gdLst/>
              <a:ahLst/>
              <a:cxnLst/>
              <a:rect l="l" t="t" r="r" b="b"/>
              <a:pathLst>
                <a:path w="3164424" h="1030386" extrusionOk="0">
                  <a:moveTo>
                    <a:pt x="3073718" y="635965"/>
                  </a:moveTo>
                  <a:cubicBezTo>
                    <a:pt x="3098857" y="635965"/>
                    <a:pt x="3120260" y="644459"/>
                    <a:pt x="3137926" y="661445"/>
                  </a:cubicBezTo>
                  <a:cubicBezTo>
                    <a:pt x="3155591" y="678431"/>
                    <a:pt x="3164424" y="699494"/>
                    <a:pt x="3164424" y="724634"/>
                  </a:cubicBezTo>
                  <a:cubicBezTo>
                    <a:pt x="3164424" y="749094"/>
                    <a:pt x="3155761" y="769987"/>
                    <a:pt x="3138435" y="787313"/>
                  </a:cubicBezTo>
                  <a:cubicBezTo>
                    <a:pt x="3121109" y="804639"/>
                    <a:pt x="3100216" y="813302"/>
                    <a:pt x="3075756" y="813302"/>
                  </a:cubicBezTo>
                  <a:cubicBezTo>
                    <a:pt x="3051296" y="813302"/>
                    <a:pt x="3030233" y="804809"/>
                    <a:pt x="3012567" y="787823"/>
                  </a:cubicBezTo>
                  <a:cubicBezTo>
                    <a:pt x="2994901" y="770836"/>
                    <a:pt x="2986069" y="750113"/>
                    <a:pt x="2986069" y="725653"/>
                  </a:cubicBezTo>
                  <a:cubicBezTo>
                    <a:pt x="2986069" y="701193"/>
                    <a:pt x="2994561" y="680130"/>
                    <a:pt x="3011548" y="662464"/>
                  </a:cubicBezTo>
                  <a:cubicBezTo>
                    <a:pt x="3028534" y="644798"/>
                    <a:pt x="3049258" y="635965"/>
                    <a:pt x="3073718" y="635965"/>
                  </a:cubicBezTo>
                  <a:close/>
                  <a:moveTo>
                    <a:pt x="769106" y="380153"/>
                  </a:moveTo>
                  <a:cubicBezTo>
                    <a:pt x="749402" y="380153"/>
                    <a:pt x="732415" y="384059"/>
                    <a:pt x="718147" y="391873"/>
                  </a:cubicBezTo>
                  <a:cubicBezTo>
                    <a:pt x="703879" y="399687"/>
                    <a:pt x="692158" y="409879"/>
                    <a:pt x="682985" y="422448"/>
                  </a:cubicBezTo>
                  <a:cubicBezTo>
                    <a:pt x="673813" y="435018"/>
                    <a:pt x="666849" y="449626"/>
                    <a:pt x="662092" y="466273"/>
                  </a:cubicBezTo>
                  <a:cubicBezTo>
                    <a:pt x="657336" y="482919"/>
                    <a:pt x="654958" y="499736"/>
                    <a:pt x="654958" y="516722"/>
                  </a:cubicBezTo>
                  <a:cubicBezTo>
                    <a:pt x="654958" y="535067"/>
                    <a:pt x="656827" y="553242"/>
                    <a:pt x="660564" y="571248"/>
                  </a:cubicBezTo>
                  <a:cubicBezTo>
                    <a:pt x="664300" y="589253"/>
                    <a:pt x="670416" y="605390"/>
                    <a:pt x="678909" y="619659"/>
                  </a:cubicBezTo>
                  <a:cubicBezTo>
                    <a:pt x="687402" y="633927"/>
                    <a:pt x="698783" y="645648"/>
                    <a:pt x="713051" y="654820"/>
                  </a:cubicBezTo>
                  <a:cubicBezTo>
                    <a:pt x="727320" y="663993"/>
                    <a:pt x="745325" y="668579"/>
                    <a:pt x="767067" y="668579"/>
                  </a:cubicBezTo>
                  <a:cubicBezTo>
                    <a:pt x="786092" y="668579"/>
                    <a:pt x="802908" y="664333"/>
                    <a:pt x="817517" y="655839"/>
                  </a:cubicBezTo>
                  <a:cubicBezTo>
                    <a:pt x="832125" y="647346"/>
                    <a:pt x="844185" y="636305"/>
                    <a:pt x="853697" y="622716"/>
                  </a:cubicBezTo>
                  <a:cubicBezTo>
                    <a:pt x="863210" y="609127"/>
                    <a:pt x="870344" y="593840"/>
                    <a:pt x="875100" y="576853"/>
                  </a:cubicBezTo>
                  <a:cubicBezTo>
                    <a:pt x="879856" y="559867"/>
                    <a:pt x="882234" y="542881"/>
                    <a:pt x="882234" y="525895"/>
                  </a:cubicBezTo>
                  <a:cubicBezTo>
                    <a:pt x="882234" y="508908"/>
                    <a:pt x="880026" y="491582"/>
                    <a:pt x="875609" y="473917"/>
                  </a:cubicBezTo>
                  <a:cubicBezTo>
                    <a:pt x="871193" y="456251"/>
                    <a:pt x="864399" y="440624"/>
                    <a:pt x="855226" y="427035"/>
                  </a:cubicBezTo>
                  <a:cubicBezTo>
                    <a:pt x="846053" y="413446"/>
                    <a:pt x="834333" y="402235"/>
                    <a:pt x="820064" y="393402"/>
                  </a:cubicBezTo>
                  <a:cubicBezTo>
                    <a:pt x="805796" y="384569"/>
                    <a:pt x="788810" y="380153"/>
                    <a:pt x="769106" y="380153"/>
                  </a:cubicBezTo>
                  <a:close/>
                  <a:moveTo>
                    <a:pt x="1609344" y="377095"/>
                  </a:moveTo>
                  <a:cubicBezTo>
                    <a:pt x="1588961" y="377095"/>
                    <a:pt x="1571465" y="381511"/>
                    <a:pt x="1556857" y="390344"/>
                  </a:cubicBezTo>
                  <a:cubicBezTo>
                    <a:pt x="1542248" y="399177"/>
                    <a:pt x="1530188" y="410728"/>
                    <a:pt x="1520676" y="424996"/>
                  </a:cubicBezTo>
                  <a:cubicBezTo>
                    <a:pt x="1511164" y="439265"/>
                    <a:pt x="1504199" y="455232"/>
                    <a:pt x="1499783" y="472898"/>
                  </a:cubicBezTo>
                  <a:cubicBezTo>
                    <a:pt x="1495366" y="490563"/>
                    <a:pt x="1493158" y="507889"/>
                    <a:pt x="1493158" y="524875"/>
                  </a:cubicBezTo>
                  <a:cubicBezTo>
                    <a:pt x="1493158" y="542541"/>
                    <a:pt x="1495366" y="560207"/>
                    <a:pt x="1499783" y="577873"/>
                  </a:cubicBezTo>
                  <a:cubicBezTo>
                    <a:pt x="1504199" y="595538"/>
                    <a:pt x="1510994" y="611505"/>
                    <a:pt x="1520166" y="625774"/>
                  </a:cubicBezTo>
                  <a:cubicBezTo>
                    <a:pt x="1529339" y="640042"/>
                    <a:pt x="1541059" y="651593"/>
                    <a:pt x="1555328" y="660426"/>
                  </a:cubicBezTo>
                  <a:cubicBezTo>
                    <a:pt x="1569596" y="669259"/>
                    <a:pt x="1586922" y="673675"/>
                    <a:pt x="1607306" y="673675"/>
                  </a:cubicBezTo>
                  <a:cubicBezTo>
                    <a:pt x="1628369" y="673675"/>
                    <a:pt x="1646204" y="669089"/>
                    <a:pt x="1660812" y="659916"/>
                  </a:cubicBezTo>
                  <a:cubicBezTo>
                    <a:pt x="1675421" y="650744"/>
                    <a:pt x="1687311" y="638853"/>
                    <a:pt x="1696483" y="624245"/>
                  </a:cubicBezTo>
                  <a:cubicBezTo>
                    <a:pt x="1705656" y="609637"/>
                    <a:pt x="1712111" y="593330"/>
                    <a:pt x="1715848" y="575325"/>
                  </a:cubicBezTo>
                  <a:cubicBezTo>
                    <a:pt x="1719585" y="557319"/>
                    <a:pt x="1721453" y="539144"/>
                    <a:pt x="1721453" y="520799"/>
                  </a:cubicBezTo>
                  <a:cubicBezTo>
                    <a:pt x="1721453" y="503133"/>
                    <a:pt x="1719415" y="485807"/>
                    <a:pt x="1715338" y="468821"/>
                  </a:cubicBezTo>
                  <a:cubicBezTo>
                    <a:pt x="1711261" y="451835"/>
                    <a:pt x="1704807" y="436547"/>
                    <a:pt x="1695974" y="422958"/>
                  </a:cubicBezTo>
                  <a:cubicBezTo>
                    <a:pt x="1687141" y="409369"/>
                    <a:pt x="1675590" y="398328"/>
                    <a:pt x="1661322" y="389835"/>
                  </a:cubicBezTo>
                  <a:cubicBezTo>
                    <a:pt x="1647053" y="381342"/>
                    <a:pt x="1629728" y="377095"/>
                    <a:pt x="1609344" y="377095"/>
                  </a:cubicBezTo>
                  <a:close/>
                  <a:moveTo>
                    <a:pt x="1800439" y="249826"/>
                  </a:moveTo>
                  <a:cubicBezTo>
                    <a:pt x="1806215" y="249741"/>
                    <a:pt x="1811820" y="250038"/>
                    <a:pt x="1817256" y="250717"/>
                  </a:cubicBezTo>
                  <a:cubicBezTo>
                    <a:pt x="1835601" y="252076"/>
                    <a:pt x="1849360" y="259210"/>
                    <a:pt x="1858532" y="272120"/>
                  </a:cubicBezTo>
                  <a:cubicBezTo>
                    <a:pt x="1867705" y="285030"/>
                    <a:pt x="1872291" y="300317"/>
                    <a:pt x="1872291" y="317983"/>
                  </a:cubicBezTo>
                  <a:lnTo>
                    <a:pt x="1872291" y="799034"/>
                  </a:lnTo>
                  <a:lnTo>
                    <a:pt x="1730626" y="799034"/>
                  </a:lnTo>
                  <a:cubicBezTo>
                    <a:pt x="1730626" y="794957"/>
                    <a:pt x="1730456" y="789181"/>
                    <a:pt x="1730116" y="781708"/>
                  </a:cubicBezTo>
                  <a:cubicBezTo>
                    <a:pt x="1729776" y="774234"/>
                    <a:pt x="1729607" y="766760"/>
                    <a:pt x="1729607" y="759286"/>
                  </a:cubicBezTo>
                  <a:cubicBezTo>
                    <a:pt x="1729607" y="751812"/>
                    <a:pt x="1729776" y="745187"/>
                    <a:pt x="1730116" y="739412"/>
                  </a:cubicBezTo>
                  <a:cubicBezTo>
                    <a:pt x="1730456" y="733636"/>
                    <a:pt x="1730626" y="730749"/>
                    <a:pt x="1730626" y="730749"/>
                  </a:cubicBezTo>
                  <a:cubicBezTo>
                    <a:pt x="1714998" y="756568"/>
                    <a:pt x="1694955" y="775592"/>
                    <a:pt x="1670495" y="787823"/>
                  </a:cubicBezTo>
                  <a:cubicBezTo>
                    <a:pt x="1646034" y="800053"/>
                    <a:pt x="1619196" y="806168"/>
                    <a:pt x="1589980" y="806168"/>
                  </a:cubicBezTo>
                  <a:cubicBezTo>
                    <a:pt x="1551251" y="806168"/>
                    <a:pt x="1516090" y="798524"/>
                    <a:pt x="1484495" y="783236"/>
                  </a:cubicBezTo>
                  <a:cubicBezTo>
                    <a:pt x="1452901" y="767949"/>
                    <a:pt x="1426062" y="747395"/>
                    <a:pt x="1403980" y="721576"/>
                  </a:cubicBezTo>
                  <a:cubicBezTo>
                    <a:pt x="1381898" y="695757"/>
                    <a:pt x="1364912" y="666031"/>
                    <a:pt x="1353022" y="632398"/>
                  </a:cubicBezTo>
                  <a:cubicBezTo>
                    <a:pt x="1341131" y="598766"/>
                    <a:pt x="1335186" y="563264"/>
                    <a:pt x="1335186" y="525895"/>
                  </a:cubicBezTo>
                  <a:cubicBezTo>
                    <a:pt x="1335186" y="497358"/>
                    <a:pt x="1339093" y="469161"/>
                    <a:pt x="1346907" y="441303"/>
                  </a:cubicBezTo>
                  <a:cubicBezTo>
                    <a:pt x="1354720" y="413446"/>
                    <a:pt x="1365931" y="388136"/>
                    <a:pt x="1380539" y="365375"/>
                  </a:cubicBezTo>
                  <a:cubicBezTo>
                    <a:pt x="1395147" y="342613"/>
                    <a:pt x="1412983" y="322909"/>
                    <a:pt x="1434046" y="306262"/>
                  </a:cubicBezTo>
                  <a:cubicBezTo>
                    <a:pt x="1455109" y="289616"/>
                    <a:pt x="1479229" y="277556"/>
                    <a:pt x="1506407" y="270082"/>
                  </a:cubicBezTo>
                  <a:cubicBezTo>
                    <a:pt x="1530868" y="263967"/>
                    <a:pt x="1555498" y="262438"/>
                    <a:pt x="1580298" y="265495"/>
                  </a:cubicBezTo>
                  <a:cubicBezTo>
                    <a:pt x="1605097" y="268553"/>
                    <a:pt x="1627180" y="273139"/>
                    <a:pt x="1646544" y="279254"/>
                  </a:cubicBezTo>
                  <a:cubicBezTo>
                    <a:pt x="1665908" y="285369"/>
                    <a:pt x="1681705" y="291654"/>
                    <a:pt x="1693936" y="298109"/>
                  </a:cubicBezTo>
                  <a:cubicBezTo>
                    <a:pt x="1706166" y="304564"/>
                    <a:pt x="1712281" y="307791"/>
                    <a:pt x="1712281" y="307791"/>
                  </a:cubicBezTo>
                  <a:cubicBezTo>
                    <a:pt x="1712281" y="307791"/>
                    <a:pt x="1714149" y="303035"/>
                    <a:pt x="1717886" y="293523"/>
                  </a:cubicBezTo>
                  <a:cubicBezTo>
                    <a:pt x="1721623" y="284010"/>
                    <a:pt x="1730286" y="275178"/>
                    <a:pt x="1743875" y="267024"/>
                  </a:cubicBezTo>
                  <a:cubicBezTo>
                    <a:pt x="1757464" y="258191"/>
                    <a:pt x="1770374" y="252926"/>
                    <a:pt x="1782604" y="251227"/>
                  </a:cubicBezTo>
                  <a:cubicBezTo>
                    <a:pt x="1788719" y="250378"/>
                    <a:pt x="1794664" y="249911"/>
                    <a:pt x="1800439" y="249826"/>
                  </a:cubicBezTo>
                  <a:close/>
                  <a:moveTo>
                    <a:pt x="579539" y="241545"/>
                  </a:moveTo>
                  <a:cubicBezTo>
                    <a:pt x="601961" y="241545"/>
                    <a:pt x="617758" y="249358"/>
                    <a:pt x="626931" y="264986"/>
                  </a:cubicBezTo>
                  <a:cubicBezTo>
                    <a:pt x="636103" y="280613"/>
                    <a:pt x="641709" y="297599"/>
                    <a:pt x="643747" y="315945"/>
                  </a:cubicBezTo>
                  <a:cubicBezTo>
                    <a:pt x="661413" y="292164"/>
                    <a:pt x="683155" y="274158"/>
                    <a:pt x="708974" y="261928"/>
                  </a:cubicBezTo>
                  <a:cubicBezTo>
                    <a:pt x="734794" y="249698"/>
                    <a:pt x="762311" y="243583"/>
                    <a:pt x="791528" y="243583"/>
                  </a:cubicBezTo>
                  <a:cubicBezTo>
                    <a:pt x="829577" y="243583"/>
                    <a:pt x="863889" y="251737"/>
                    <a:pt x="894464" y="268043"/>
                  </a:cubicBezTo>
                  <a:cubicBezTo>
                    <a:pt x="925039" y="284350"/>
                    <a:pt x="951028" y="305923"/>
                    <a:pt x="972431" y="332761"/>
                  </a:cubicBezTo>
                  <a:cubicBezTo>
                    <a:pt x="993834" y="359599"/>
                    <a:pt x="1010310" y="390005"/>
                    <a:pt x="1021861" y="423977"/>
                  </a:cubicBezTo>
                  <a:cubicBezTo>
                    <a:pt x="1033412" y="457950"/>
                    <a:pt x="1039187" y="492602"/>
                    <a:pt x="1039187" y="527933"/>
                  </a:cubicBezTo>
                  <a:cubicBezTo>
                    <a:pt x="1039187" y="564623"/>
                    <a:pt x="1033242" y="599785"/>
                    <a:pt x="1021351" y="633418"/>
                  </a:cubicBezTo>
                  <a:cubicBezTo>
                    <a:pt x="1009461" y="667050"/>
                    <a:pt x="992645" y="696776"/>
                    <a:pt x="970902" y="722595"/>
                  </a:cubicBezTo>
                  <a:cubicBezTo>
                    <a:pt x="949160" y="748415"/>
                    <a:pt x="922661" y="769138"/>
                    <a:pt x="891407" y="784765"/>
                  </a:cubicBezTo>
                  <a:cubicBezTo>
                    <a:pt x="860152" y="800392"/>
                    <a:pt x="825160" y="808206"/>
                    <a:pt x="786432" y="808206"/>
                  </a:cubicBezTo>
                  <a:cubicBezTo>
                    <a:pt x="736152" y="808206"/>
                    <a:pt x="693687" y="790880"/>
                    <a:pt x="659035" y="756228"/>
                  </a:cubicBezTo>
                  <a:lnTo>
                    <a:pt x="659035" y="1030386"/>
                  </a:lnTo>
                  <a:lnTo>
                    <a:pt x="503101" y="1030386"/>
                  </a:lnTo>
                  <a:lnTo>
                    <a:pt x="503101" y="322060"/>
                  </a:lnTo>
                  <a:cubicBezTo>
                    <a:pt x="503101" y="298279"/>
                    <a:pt x="509896" y="278915"/>
                    <a:pt x="523485" y="263967"/>
                  </a:cubicBezTo>
                  <a:cubicBezTo>
                    <a:pt x="537074" y="249019"/>
                    <a:pt x="555758" y="241545"/>
                    <a:pt x="579539" y="241545"/>
                  </a:cubicBezTo>
                  <a:close/>
                  <a:moveTo>
                    <a:pt x="2161870" y="240526"/>
                  </a:moveTo>
                  <a:cubicBezTo>
                    <a:pt x="2175459" y="240526"/>
                    <a:pt x="2193465" y="242224"/>
                    <a:pt x="2215886" y="245621"/>
                  </a:cubicBezTo>
                  <a:cubicBezTo>
                    <a:pt x="2238308" y="249019"/>
                    <a:pt x="2260221" y="254454"/>
                    <a:pt x="2281623" y="261928"/>
                  </a:cubicBezTo>
                  <a:cubicBezTo>
                    <a:pt x="2303026" y="269402"/>
                    <a:pt x="2321541" y="279594"/>
                    <a:pt x="2337168" y="292504"/>
                  </a:cubicBezTo>
                  <a:cubicBezTo>
                    <a:pt x="2352795" y="305413"/>
                    <a:pt x="2360609" y="321040"/>
                    <a:pt x="2360609" y="339386"/>
                  </a:cubicBezTo>
                  <a:cubicBezTo>
                    <a:pt x="2360609" y="355692"/>
                    <a:pt x="2354834" y="369451"/>
                    <a:pt x="2343283" y="380662"/>
                  </a:cubicBezTo>
                  <a:cubicBezTo>
                    <a:pt x="2331733" y="391873"/>
                    <a:pt x="2318144" y="397479"/>
                    <a:pt x="2302516" y="397479"/>
                  </a:cubicBezTo>
                  <a:cubicBezTo>
                    <a:pt x="2292325" y="397479"/>
                    <a:pt x="2281793" y="395440"/>
                    <a:pt x="2270922" y="391364"/>
                  </a:cubicBezTo>
                  <a:cubicBezTo>
                    <a:pt x="2260051" y="387287"/>
                    <a:pt x="2248500" y="382701"/>
                    <a:pt x="2236270" y="377605"/>
                  </a:cubicBezTo>
                  <a:cubicBezTo>
                    <a:pt x="2224040" y="372509"/>
                    <a:pt x="2211130" y="367922"/>
                    <a:pt x="2197541" y="363846"/>
                  </a:cubicBezTo>
                  <a:cubicBezTo>
                    <a:pt x="2183952" y="359769"/>
                    <a:pt x="2169684" y="357731"/>
                    <a:pt x="2154736" y="357731"/>
                  </a:cubicBezTo>
                  <a:cubicBezTo>
                    <a:pt x="2147941" y="357731"/>
                    <a:pt x="2140977" y="358580"/>
                    <a:pt x="2133843" y="360279"/>
                  </a:cubicBezTo>
                  <a:cubicBezTo>
                    <a:pt x="2126709" y="361977"/>
                    <a:pt x="2120424" y="364865"/>
                    <a:pt x="2114988" y="368942"/>
                  </a:cubicBezTo>
                  <a:cubicBezTo>
                    <a:pt x="2109553" y="372339"/>
                    <a:pt x="2105136" y="376755"/>
                    <a:pt x="2101739" y="382191"/>
                  </a:cubicBezTo>
                  <a:cubicBezTo>
                    <a:pt x="2098342" y="387627"/>
                    <a:pt x="2096643" y="394081"/>
                    <a:pt x="2096643" y="401555"/>
                  </a:cubicBezTo>
                  <a:cubicBezTo>
                    <a:pt x="2096643" y="412426"/>
                    <a:pt x="2103438" y="421599"/>
                    <a:pt x="2117026" y="429073"/>
                  </a:cubicBezTo>
                  <a:cubicBezTo>
                    <a:pt x="2130615" y="436547"/>
                    <a:pt x="2147772" y="444021"/>
                    <a:pt x="2168495" y="451495"/>
                  </a:cubicBezTo>
                  <a:cubicBezTo>
                    <a:pt x="2189218" y="458969"/>
                    <a:pt x="2211640" y="467292"/>
                    <a:pt x="2235760" y="476465"/>
                  </a:cubicBezTo>
                  <a:cubicBezTo>
                    <a:pt x="2259881" y="485637"/>
                    <a:pt x="2282303" y="497018"/>
                    <a:pt x="2303026" y="510607"/>
                  </a:cubicBezTo>
                  <a:cubicBezTo>
                    <a:pt x="2323749" y="524196"/>
                    <a:pt x="2340905" y="541012"/>
                    <a:pt x="2354494" y="561056"/>
                  </a:cubicBezTo>
                  <a:cubicBezTo>
                    <a:pt x="2368083" y="581100"/>
                    <a:pt x="2374878" y="605730"/>
                    <a:pt x="2374878" y="634946"/>
                  </a:cubicBezTo>
                  <a:cubicBezTo>
                    <a:pt x="2374878" y="664163"/>
                    <a:pt x="2368083" y="689472"/>
                    <a:pt x="2354494" y="710875"/>
                  </a:cubicBezTo>
                  <a:cubicBezTo>
                    <a:pt x="2340905" y="732278"/>
                    <a:pt x="2323409" y="750113"/>
                    <a:pt x="2302007" y="764382"/>
                  </a:cubicBezTo>
                  <a:cubicBezTo>
                    <a:pt x="2280604" y="778650"/>
                    <a:pt x="2256653" y="789181"/>
                    <a:pt x="2230155" y="795976"/>
                  </a:cubicBezTo>
                  <a:cubicBezTo>
                    <a:pt x="2203656" y="802770"/>
                    <a:pt x="2177837" y="806168"/>
                    <a:pt x="2152698" y="806168"/>
                  </a:cubicBezTo>
                  <a:cubicBezTo>
                    <a:pt x="2115328" y="806168"/>
                    <a:pt x="2076939" y="799713"/>
                    <a:pt x="2037531" y="786803"/>
                  </a:cubicBezTo>
                  <a:cubicBezTo>
                    <a:pt x="1998123" y="773894"/>
                    <a:pt x="1963471" y="757247"/>
                    <a:pt x="1933575" y="736864"/>
                  </a:cubicBezTo>
                  <a:lnTo>
                    <a:pt x="1979438" y="623735"/>
                  </a:lnTo>
                  <a:cubicBezTo>
                    <a:pt x="1990309" y="629850"/>
                    <a:pt x="2003219" y="636305"/>
                    <a:pt x="2018167" y="643100"/>
                  </a:cubicBezTo>
                  <a:cubicBezTo>
                    <a:pt x="2033114" y="649894"/>
                    <a:pt x="2048232" y="656179"/>
                    <a:pt x="2063520" y="661954"/>
                  </a:cubicBezTo>
                  <a:cubicBezTo>
                    <a:pt x="2078807" y="667730"/>
                    <a:pt x="2094095" y="672486"/>
                    <a:pt x="2109383" y="676223"/>
                  </a:cubicBezTo>
                  <a:cubicBezTo>
                    <a:pt x="2124670" y="679960"/>
                    <a:pt x="2138429" y="681828"/>
                    <a:pt x="2150659" y="681828"/>
                  </a:cubicBezTo>
                  <a:cubicBezTo>
                    <a:pt x="2158133" y="681828"/>
                    <a:pt x="2165947" y="680979"/>
                    <a:pt x="2174100" y="679280"/>
                  </a:cubicBezTo>
                  <a:cubicBezTo>
                    <a:pt x="2182254" y="677582"/>
                    <a:pt x="2189728" y="674694"/>
                    <a:pt x="2196522" y="670617"/>
                  </a:cubicBezTo>
                  <a:cubicBezTo>
                    <a:pt x="2203317" y="666541"/>
                    <a:pt x="2208922" y="661445"/>
                    <a:pt x="2213338" y="655330"/>
                  </a:cubicBezTo>
                  <a:cubicBezTo>
                    <a:pt x="2217755" y="649215"/>
                    <a:pt x="2219963" y="641741"/>
                    <a:pt x="2219963" y="632908"/>
                  </a:cubicBezTo>
                  <a:cubicBezTo>
                    <a:pt x="2219963" y="619319"/>
                    <a:pt x="2213169" y="608278"/>
                    <a:pt x="2199580" y="599785"/>
                  </a:cubicBezTo>
                  <a:cubicBezTo>
                    <a:pt x="2185991" y="591292"/>
                    <a:pt x="2169004" y="583478"/>
                    <a:pt x="2148621" y="576344"/>
                  </a:cubicBezTo>
                  <a:cubicBezTo>
                    <a:pt x="2128237" y="569210"/>
                    <a:pt x="2106155" y="561736"/>
                    <a:pt x="2082375" y="553922"/>
                  </a:cubicBezTo>
                  <a:cubicBezTo>
                    <a:pt x="2058594" y="546108"/>
                    <a:pt x="2036512" y="535916"/>
                    <a:pt x="2016128" y="523347"/>
                  </a:cubicBezTo>
                  <a:cubicBezTo>
                    <a:pt x="1995745" y="510777"/>
                    <a:pt x="1978758" y="495150"/>
                    <a:pt x="1965170" y="476465"/>
                  </a:cubicBezTo>
                  <a:cubicBezTo>
                    <a:pt x="1951580" y="457780"/>
                    <a:pt x="1944786" y="434169"/>
                    <a:pt x="1944786" y="405632"/>
                  </a:cubicBezTo>
                  <a:cubicBezTo>
                    <a:pt x="1944786" y="377775"/>
                    <a:pt x="1951580" y="353484"/>
                    <a:pt x="1965170" y="332761"/>
                  </a:cubicBezTo>
                  <a:cubicBezTo>
                    <a:pt x="1978758" y="312038"/>
                    <a:pt x="1996084" y="294882"/>
                    <a:pt x="2017147" y="281293"/>
                  </a:cubicBezTo>
                  <a:cubicBezTo>
                    <a:pt x="2038210" y="267704"/>
                    <a:pt x="2061481" y="257512"/>
                    <a:pt x="2086961" y="250717"/>
                  </a:cubicBezTo>
                  <a:cubicBezTo>
                    <a:pt x="2112440" y="243923"/>
                    <a:pt x="2137410" y="240526"/>
                    <a:pt x="2161870" y="240526"/>
                  </a:cubicBezTo>
                  <a:close/>
                  <a:moveTo>
                    <a:pt x="228295" y="240526"/>
                  </a:moveTo>
                  <a:cubicBezTo>
                    <a:pt x="241884" y="240526"/>
                    <a:pt x="259890" y="242224"/>
                    <a:pt x="282312" y="245621"/>
                  </a:cubicBezTo>
                  <a:cubicBezTo>
                    <a:pt x="304733" y="249019"/>
                    <a:pt x="326646" y="254454"/>
                    <a:pt x="348048" y="261928"/>
                  </a:cubicBezTo>
                  <a:cubicBezTo>
                    <a:pt x="369451" y="269402"/>
                    <a:pt x="387966" y="279594"/>
                    <a:pt x="403593" y="292504"/>
                  </a:cubicBezTo>
                  <a:cubicBezTo>
                    <a:pt x="419221" y="305413"/>
                    <a:pt x="427034" y="321040"/>
                    <a:pt x="427034" y="339386"/>
                  </a:cubicBezTo>
                  <a:cubicBezTo>
                    <a:pt x="427034" y="355692"/>
                    <a:pt x="421259" y="369451"/>
                    <a:pt x="409708" y="380662"/>
                  </a:cubicBezTo>
                  <a:cubicBezTo>
                    <a:pt x="398158" y="391873"/>
                    <a:pt x="384569" y="397479"/>
                    <a:pt x="368941" y="397479"/>
                  </a:cubicBezTo>
                  <a:cubicBezTo>
                    <a:pt x="358750" y="397479"/>
                    <a:pt x="348218" y="395440"/>
                    <a:pt x="337347" y="391364"/>
                  </a:cubicBezTo>
                  <a:cubicBezTo>
                    <a:pt x="326476" y="387287"/>
                    <a:pt x="314925" y="382701"/>
                    <a:pt x="302695" y="377605"/>
                  </a:cubicBezTo>
                  <a:cubicBezTo>
                    <a:pt x="290465" y="372509"/>
                    <a:pt x="277555" y="367922"/>
                    <a:pt x="263966" y="363846"/>
                  </a:cubicBezTo>
                  <a:cubicBezTo>
                    <a:pt x="250377" y="359769"/>
                    <a:pt x="236109" y="357731"/>
                    <a:pt x="221161" y="357731"/>
                  </a:cubicBezTo>
                  <a:cubicBezTo>
                    <a:pt x="214367" y="357731"/>
                    <a:pt x="207402" y="358580"/>
                    <a:pt x="200268" y="360279"/>
                  </a:cubicBezTo>
                  <a:cubicBezTo>
                    <a:pt x="193134" y="361977"/>
                    <a:pt x="186849" y="364865"/>
                    <a:pt x="181413" y="368942"/>
                  </a:cubicBezTo>
                  <a:cubicBezTo>
                    <a:pt x="175978" y="372339"/>
                    <a:pt x="171561" y="376755"/>
                    <a:pt x="168164" y="382191"/>
                  </a:cubicBezTo>
                  <a:cubicBezTo>
                    <a:pt x="164767" y="387627"/>
                    <a:pt x="163068" y="394081"/>
                    <a:pt x="163068" y="401555"/>
                  </a:cubicBezTo>
                  <a:cubicBezTo>
                    <a:pt x="163068" y="412426"/>
                    <a:pt x="169863" y="421599"/>
                    <a:pt x="183452" y="429073"/>
                  </a:cubicBezTo>
                  <a:cubicBezTo>
                    <a:pt x="197041" y="436547"/>
                    <a:pt x="214197" y="444021"/>
                    <a:pt x="234920" y="451495"/>
                  </a:cubicBezTo>
                  <a:cubicBezTo>
                    <a:pt x="255643" y="458969"/>
                    <a:pt x="278065" y="467292"/>
                    <a:pt x="302185" y="476465"/>
                  </a:cubicBezTo>
                  <a:cubicBezTo>
                    <a:pt x="326306" y="485637"/>
                    <a:pt x="348728" y="497018"/>
                    <a:pt x="369451" y="510607"/>
                  </a:cubicBezTo>
                  <a:cubicBezTo>
                    <a:pt x="390174" y="524196"/>
                    <a:pt x="407330" y="541012"/>
                    <a:pt x="420919" y="561056"/>
                  </a:cubicBezTo>
                  <a:cubicBezTo>
                    <a:pt x="434508" y="581100"/>
                    <a:pt x="441303" y="605730"/>
                    <a:pt x="441303" y="634946"/>
                  </a:cubicBezTo>
                  <a:cubicBezTo>
                    <a:pt x="441303" y="664163"/>
                    <a:pt x="434508" y="689472"/>
                    <a:pt x="420919" y="710875"/>
                  </a:cubicBezTo>
                  <a:cubicBezTo>
                    <a:pt x="407330" y="732278"/>
                    <a:pt x="389835" y="750113"/>
                    <a:pt x="368432" y="764382"/>
                  </a:cubicBezTo>
                  <a:cubicBezTo>
                    <a:pt x="347029" y="778650"/>
                    <a:pt x="323079" y="789181"/>
                    <a:pt x="296580" y="795976"/>
                  </a:cubicBezTo>
                  <a:cubicBezTo>
                    <a:pt x="270081" y="802770"/>
                    <a:pt x="244262" y="806168"/>
                    <a:pt x="219123" y="806168"/>
                  </a:cubicBezTo>
                  <a:cubicBezTo>
                    <a:pt x="181753" y="806168"/>
                    <a:pt x="143364" y="799713"/>
                    <a:pt x="103956" y="786803"/>
                  </a:cubicBezTo>
                  <a:cubicBezTo>
                    <a:pt x="64548" y="773894"/>
                    <a:pt x="29896" y="757247"/>
                    <a:pt x="0" y="736864"/>
                  </a:cubicBezTo>
                  <a:lnTo>
                    <a:pt x="45863" y="623735"/>
                  </a:lnTo>
                  <a:cubicBezTo>
                    <a:pt x="56734" y="629850"/>
                    <a:pt x="69644" y="636305"/>
                    <a:pt x="84592" y="643100"/>
                  </a:cubicBezTo>
                  <a:cubicBezTo>
                    <a:pt x="99540" y="649894"/>
                    <a:pt x="114657" y="656179"/>
                    <a:pt x="129945" y="661954"/>
                  </a:cubicBezTo>
                  <a:cubicBezTo>
                    <a:pt x="145233" y="667730"/>
                    <a:pt x="160520" y="672486"/>
                    <a:pt x="175808" y="676223"/>
                  </a:cubicBezTo>
                  <a:cubicBezTo>
                    <a:pt x="191095" y="679960"/>
                    <a:pt x="204854" y="681828"/>
                    <a:pt x="217084" y="681828"/>
                  </a:cubicBezTo>
                  <a:cubicBezTo>
                    <a:pt x="224558" y="681828"/>
                    <a:pt x="232372" y="680979"/>
                    <a:pt x="240525" y="679280"/>
                  </a:cubicBezTo>
                  <a:cubicBezTo>
                    <a:pt x="248679" y="677582"/>
                    <a:pt x="256153" y="674694"/>
                    <a:pt x="262947" y="670617"/>
                  </a:cubicBezTo>
                  <a:cubicBezTo>
                    <a:pt x="269742" y="666541"/>
                    <a:pt x="275347" y="661445"/>
                    <a:pt x="279764" y="655330"/>
                  </a:cubicBezTo>
                  <a:cubicBezTo>
                    <a:pt x="284180" y="649215"/>
                    <a:pt x="286388" y="641741"/>
                    <a:pt x="286388" y="632908"/>
                  </a:cubicBezTo>
                  <a:cubicBezTo>
                    <a:pt x="286388" y="619319"/>
                    <a:pt x="279594" y="608278"/>
                    <a:pt x="266005" y="599785"/>
                  </a:cubicBezTo>
                  <a:cubicBezTo>
                    <a:pt x="252416" y="591292"/>
                    <a:pt x="235430" y="583478"/>
                    <a:pt x="215046" y="576344"/>
                  </a:cubicBezTo>
                  <a:cubicBezTo>
                    <a:pt x="194663" y="569210"/>
                    <a:pt x="172580" y="561736"/>
                    <a:pt x="148800" y="553922"/>
                  </a:cubicBezTo>
                  <a:cubicBezTo>
                    <a:pt x="125019" y="546108"/>
                    <a:pt x="102937" y="535916"/>
                    <a:pt x="82553" y="523347"/>
                  </a:cubicBezTo>
                  <a:cubicBezTo>
                    <a:pt x="62170" y="510777"/>
                    <a:pt x="45184" y="495150"/>
                    <a:pt x="31595" y="476465"/>
                  </a:cubicBezTo>
                  <a:cubicBezTo>
                    <a:pt x="18005" y="457780"/>
                    <a:pt x="11211" y="434169"/>
                    <a:pt x="11211" y="405632"/>
                  </a:cubicBezTo>
                  <a:cubicBezTo>
                    <a:pt x="11211" y="377775"/>
                    <a:pt x="18005" y="353484"/>
                    <a:pt x="31595" y="332761"/>
                  </a:cubicBezTo>
                  <a:cubicBezTo>
                    <a:pt x="45184" y="312038"/>
                    <a:pt x="62509" y="294882"/>
                    <a:pt x="83572" y="281293"/>
                  </a:cubicBezTo>
                  <a:cubicBezTo>
                    <a:pt x="104635" y="267704"/>
                    <a:pt x="127907" y="257512"/>
                    <a:pt x="153386" y="250717"/>
                  </a:cubicBezTo>
                  <a:cubicBezTo>
                    <a:pt x="178865" y="243923"/>
                    <a:pt x="203835" y="240526"/>
                    <a:pt x="228295" y="240526"/>
                  </a:cubicBezTo>
                  <a:close/>
                  <a:moveTo>
                    <a:pt x="2997280" y="66247"/>
                  </a:moveTo>
                  <a:lnTo>
                    <a:pt x="3153213" y="66247"/>
                  </a:lnTo>
                  <a:lnTo>
                    <a:pt x="3153213" y="541182"/>
                  </a:lnTo>
                  <a:cubicBezTo>
                    <a:pt x="3153213" y="548656"/>
                    <a:pt x="3150665" y="555790"/>
                    <a:pt x="3145569" y="562585"/>
                  </a:cubicBezTo>
                  <a:cubicBezTo>
                    <a:pt x="3140473" y="569379"/>
                    <a:pt x="3134019" y="575325"/>
                    <a:pt x="3126205" y="580420"/>
                  </a:cubicBezTo>
                  <a:cubicBezTo>
                    <a:pt x="3118391" y="585516"/>
                    <a:pt x="3109898" y="589593"/>
                    <a:pt x="3100726" y="592651"/>
                  </a:cubicBezTo>
                  <a:cubicBezTo>
                    <a:pt x="3091553" y="595708"/>
                    <a:pt x="3083230" y="597237"/>
                    <a:pt x="3075756" y="597237"/>
                  </a:cubicBezTo>
                  <a:cubicBezTo>
                    <a:pt x="3067603" y="597237"/>
                    <a:pt x="3058939" y="595708"/>
                    <a:pt x="3049767" y="592651"/>
                  </a:cubicBezTo>
                  <a:cubicBezTo>
                    <a:pt x="3040594" y="589593"/>
                    <a:pt x="3032101" y="585516"/>
                    <a:pt x="3024288" y="580420"/>
                  </a:cubicBezTo>
                  <a:cubicBezTo>
                    <a:pt x="3016474" y="575325"/>
                    <a:pt x="3010019" y="569379"/>
                    <a:pt x="3004923" y="562585"/>
                  </a:cubicBezTo>
                  <a:cubicBezTo>
                    <a:pt x="2999827" y="555790"/>
                    <a:pt x="2997280" y="548316"/>
                    <a:pt x="2997280" y="540163"/>
                  </a:cubicBezTo>
                  <a:lnTo>
                    <a:pt x="2997280" y="95803"/>
                  </a:lnTo>
                  <a:close/>
                  <a:moveTo>
                    <a:pt x="2516210" y="1019"/>
                  </a:moveTo>
                  <a:cubicBezTo>
                    <a:pt x="2537952" y="1019"/>
                    <a:pt x="2556297" y="8493"/>
                    <a:pt x="2571245" y="23441"/>
                  </a:cubicBezTo>
                  <a:cubicBezTo>
                    <a:pt x="2586193" y="38389"/>
                    <a:pt x="2593667" y="56734"/>
                    <a:pt x="2593667" y="78477"/>
                  </a:cubicBezTo>
                  <a:lnTo>
                    <a:pt x="2593667" y="294542"/>
                  </a:lnTo>
                  <a:cubicBezTo>
                    <a:pt x="2612692" y="277556"/>
                    <a:pt x="2634774" y="264476"/>
                    <a:pt x="2659913" y="255304"/>
                  </a:cubicBezTo>
                  <a:cubicBezTo>
                    <a:pt x="2685053" y="246131"/>
                    <a:pt x="2710533" y="241545"/>
                    <a:pt x="2736352" y="241545"/>
                  </a:cubicBezTo>
                  <a:cubicBezTo>
                    <a:pt x="2765568" y="241545"/>
                    <a:pt x="2792406" y="246471"/>
                    <a:pt x="2816866" y="256323"/>
                  </a:cubicBezTo>
                  <a:cubicBezTo>
                    <a:pt x="2841327" y="266175"/>
                    <a:pt x="2862390" y="279934"/>
                    <a:pt x="2880055" y="297599"/>
                  </a:cubicBezTo>
                  <a:cubicBezTo>
                    <a:pt x="2897721" y="315265"/>
                    <a:pt x="2911480" y="336328"/>
                    <a:pt x="2921332" y="360788"/>
                  </a:cubicBezTo>
                  <a:cubicBezTo>
                    <a:pt x="2931184" y="385248"/>
                    <a:pt x="2936110" y="412087"/>
                    <a:pt x="2936110" y="441303"/>
                  </a:cubicBezTo>
                  <a:lnTo>
                    <a:pt x="2936110" y="729730"/>
                  </a:lnTo>
                  <a:cubicBezTo>
                    <a:pt x="2936110" y="752151"/>
                    <a:pt x="2928296" y="771006"/>
                    <a:pt x="2912669" y="786294"/>
                  </a:cubicBezTo>
                  <a:cubicBezTo>
                    <a:pt x="2897042" y="801581"/>
                    <a:pt x="2878017" y="809225"/>
                    <a:pt x="2855595" y="809225"/>
                  </a:cubicBezTo>
                  <a:cubicBezTo>
                    <a:pt x="2833853" y="809225"/>
                    <a:pt x="2815677" y="801242"/>
                    <a:pt x="2801069" y="785275"/>
                  </a:cubicBezTo>
                  <a:cubicBezTo>
                    <a:pt x="2786461" y="769308"/>
                    <a:pt x="2779157" y="750793"/>
                    <a:pt x="2779157" y="729730"/>
                  </a:cubicBezTo>
                  <a:lnTo>
                    <a:pt x="2779157" y="466782"/>
                  </a:lnTo>
                  <a:cubicBezTo>
                    <a:pt x="2779157" y="453873"/>
                    <a:pt x="2776779" y="441813"/>
                    <a:pt x="2772023" y="430602"/>
                  </a:cubicBezTo>
                  <a:cubicBezTo>
                    <a:pt x="2767266" y="419391"/>
                    <a:pt x="2760642" y="409539"/>
                    <a:pt x="2752149" y="401046"/>
                  </a:cubicBezTo>
                  <a:cubicBezTo>
                    <a:pt x="2743656" y="392553"/>
                    <a:pt x="2733804" y="385758"/>
                    <a:pt x="2722593" y="380662"/>
                  </a:cubicBezTo>
                  <a:cubicBezTo>
                    <a:pt x="2711382" y="375566"/>
                    <a:pt x="2699322" y="373018"/>
                    <a:pt x="2686412" y="373018"/>
                  </a:cubicBezTo>
                  <a:cubicBezTo>
                    <a:pt x="2660593" y="373018"/>
                    <a:pt x="2638681" y="381851"/>
                    <a:pt x="2620675" y="399517"/>
                  </a:cubicBezTo>
                  <a:cubicBezTo>
                    <a:pt x="2602670" y="417183"/>
                    <a:pt x="2593667" y="438925"/>
                    <a:pt x="2593667" y="464744"/>
                  </a:cubicBezTo>
                  <a:lnTo>
                    <a:pt x="2593667" y="798014"/>
                  </a:lnTo>
                  <a:lnTo>
                    <a:pt x="2436714" y="798014"/>
                  </a:lnTo>
                  <a:lnTo>
                    <a:pt x="2436714" y="79496"/>
                  </a:lnTo>
                  <a:cubicBezTo>
                    <a:pt x="2436714" y="68625"/>
                    <a:pt x="2438922" y="58433"/>
                    <a:pt x="2443339" y="48921"/>
                  </a:cubicBezTo>
                  <a:cubicBezTo>
                    <a:pt x="2447755" y="39408"/>
                    <a:pt x="2453531" y="31085"/>
                    <a:pt x="2460665" y="23951"/>
                  </a:cubicBezTo>
                  <a:cubicBezTo>
                    <a:pt x="2467799" y="16817"/>
                    <a:pt x="2476122" y="11211"/>
                    <a:pt x="2485634" y="7134"/>
                  </a:cubicBezTo>
                  <a:cubicBezTo>
                    <a:pt x="2495147" y="3058"/>
                    <a:pt x="2505338" y="1019"/>
                    <a:pt x="2516210" y="1019"/>
                  </a:cubicBezTo>
                  <a:close/>
                  <a:moveTo>
                    <a:pt x="1200036" y="0"/>
                  </a:moveTo>
                  <a:cubicBezTo>
                    <a:pt x="1221778" y="0"/>
                    <a:pt x="1240123" y="7803"/>
                    <a:pt x="1255071" y="23409"/>
                  </a:cubicBezTo>
                  <a:cubicBezTo>
                    <a:pt x="1270019" y="39016"/>
                    <a:pt x="1277493" y="57339"/>
                    <a:pt x="1277493" y="78381"/>
                  </a:cubicBezTo>
                  <a:lnTo>
                    <a:pt x="1277493" y="795976"/>
                  </a:lnTo>
                  <a:lnTo>
                    <a:pt x="1120540" y="796995"/>
                  </a:lnTo>
                  <a:lnTo>
                    <a:pt x="1120540" y="78381"/>
                  </a:lnTo>
                  <a:cubicBezTo>
                    <a:pt x="1120540" y="55980"/>
                    <a:pt x="1128354" y="37317"/>
                    <a:pt x="1143981" y="22390"/>
                  </a:cubicBezTo>
                  <a:cubicBezTo>
                    <a:pt x="1159609" y="7464"/>
                    <a:pt x="1178293" y="0"/>
                    <a:pt x="1200036"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66" name="Google Shape;566;p95"/>
            <p:cNvSpPr/>
            <p:nvPr/>
          </p:nvSpPr>
          <p:spPr>
            <a:xfrm>
              <a:off x="6299796" y="1981201"/>
              <a:ext cx="222300" cy="2223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68"/>
        <p:cNvGrpSpPr/>
        <p:nvPr/>
      </p:nvGrpSpPr>
      <p:grpSpPr>
        <a:xfrm>
          <a:off x="0" y="0"/>
          <a:ext cx="0" cy="0"/>
          <a:chOff x="0" y="0"/>
          <a:chExt cx="0" cy="0"/>
        </a:xfrm>
      </p:grpSpPr>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569"/>
        <p:cNvGrpSpPr/>
        <p:nvPr/>
      </p:nvGrpSpPr>
      <p:grpSpPr>
        <a:xfrm>
          <a:off x="0" y="0"/>
          <a:ext cx="0" cy="0"/>
          <a:chOff x="0" y="0"/>
          <a:chExt cx="0" cy="0"/>
        </a:xfrm>
      </p:grpSpPr>
      <p:sp>
        <p:nvSpPr>
          <p:cNvPr id="570" name="Google Shape;570;p98"/>
          <p:cNvSpPr>
            <a:spLocks noGrp="1"/>
          </p:cNvSpPr>
          <p:nvPr>
            <p:ph type="pic" idx="2"/>
          </p:nvPr>
        </p:nvSpPr>
        <p:spPr>
          <a:xfrm>
            <a:off x="4886401" y="2220095"/>
            <a:ext cx="1026600" cy="703200"/>
          </a:xfrm>
          <a:prstGeom prst="rect">
            <a:avLst/>
          </a:prstGeom>
          <a:solidFill>
            <a:srgbClr val="D8D8D8"/>
          </a:solidFill>
          <a:ln>
            <a:noFill/>
          </a:ln>
        </p:spPr>
        <p:txBody>
          <a:bodyPr spcFirstLastPara="1" wrap="square" lIns="34275" tIns="17125" rIns="34275" bIns="17125" anchor="ctr" anchorCtr="0">
            <a:noAutofit/>
          </a:bodyPr>
          <a:lstStyle>
            <a:lvl1pPr marR="0" lvl="0" algn="ctr" rtl="0">
              <a:lnSpc>
                <a:spcPct val="90000"/>
              </a:lnSpc>
              <a:spcBef>
                <a:spcPts val="7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571" name="Google Shape;571;p98"/>
          <p:cNvSpPr>
            <a:spLocks noGrp="1"/>
          </p:cNvSpPr>
          <p:nvPr>
            <p:ph type="pic" idx="3"/>
          </p:nvPr>
        </p:nvSpPr>
        <p:spPr>
          <a:xfrm>
            <a:off x="5949750" y="2220095"/>
            <a:ext cx="1026600" cy="703200"/>
          </a:xfrm>
          <a:prstGeom prst="rect">
            <a:avLst/>
          </a:prstGeom>
          <a:solidFill>
            <a:srgbClr val="D8D8D8"/>
          </a:solidFill>
          <a:ln>
            <a:noFill/>
          </a:ln>
        </p:spPr>
        <p:txBody>
          <a:bodyPr spcFirstLastPara="1" wrap="square" lIns="34275" tIns="17125" rIns="34275" bIns="17125" anchor="ctr" anchorCtr="0">
            <a:noAutofit/>
          </a:bodyPr>
          <a:lstStyle>
            <a:lvl1pPr marR="0" lvl="0" algn="ctr" rtl="0">
              <a:lnSpc>
                <a:spcPct val="90000"/>
              </a:lnSpc>
              <a:spcBef>
                <a:spcPts val="7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572" name="Google Shape;572;p98"/>
          <p:cNvSpPr>
            <a:spLocks noGrp="1"/>
          </p:cNvSpPr>
          <p:nvPr>
            <p:ph type="pic" idx="4"/>
          </p:nvPr>
        </p:nvSpPr>
        <p:spPr>
          <a:xfrm>
            <a:off x="7013099" y="2220095"/>
            <a:ext cx="1026600" cy="703200"/>
          </a:xfrm>
          <a:prstGeom prst="rect">
            <a:avLst/>
          </a:prstGeom>
          <a:solidFill>
            <a:srgbClr val="D8D8D8"/>
          </a:solidFill>
          <a:ln>
            <a:noFill/>
          </a:ln>
        </p:spPr>
        <p:txBody>
          <a:bodyPr spcFirstLastPara="1" wrap="square" lIns="34275" tIns="17125" rIns="34275" bIns="17125" anchor="ctr" anchorCtr="0">
            <a:noAutofit/>
          </a:bodyPr>
          <a:lstStyle>
            <a:lvl1pPr marR="0" lvl="0" algn="ctr" rtl="0">
              <a:lnSpc>
                <a:spcPct val="90000"/>
              </a:lnSpc>
              <a:spcBef>
                <a:spcPts val="7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26_Title Slide">
  <p:cSld name="26_Title Slide">
    <p:spTree>
      <p:nvGrpSpPr>
        <p:cNvPr id="1" name="Shape 573"/>
        <p:cNvGrpSpPr/>
        <p:nvPr/>
      </p:nvGrpSpPr>
      <p:grpSpPr>
        <a:xfrm>
          <a:off x="0" y="0"/>
          <a:ext cx="0" cy="0"/>
          <a:chOff x="0" y="0"/>
          <a:chExt cx="0" cy="0"/>
        </a:xfrm>
      </p:grpSpPr>
      <p:sp>
        <p:nvSpPr>
          <p:cNvPr id="574" name="Google Shape;574;p99"/>
          <p:cNvSpPr>
            <a:spLocks noGrp="1"/>
          </p:cNvSpPr>
          <p:nvPr>
            <p:ph type="pic" idx="2"/>
          </p:nvPr>
        </p:nvSpPr>
        <p:spPr>
          <a:xfrm>
            <a:off x="636726" y="3268328"/>
            <a:ext cx="2628600" cy="1964400"/>
          </a:xfrm>
          <a:prstGeom prst="rect">
            <a:avLst/>
          </a:prstGeom>
          <a:solidFill>
            <a:srgbClr val="D8D8D8"/>
          </a:solidFill>
          <a:ln>
            <a:noFill/>
          </a:ln>
        </p:spPr>
        <p:txBody>
          <a:bodyPr spcFirstLastPara="1" wrap="square" lIns="34275" tIns="17125" rIns="34275" bIns="17125" anchor="ctr" anchorCtr="0">
            <a:noAutofit/>
          </a:bodyPr>
          <a:lstStyle>
            <a:lvl1pPr marR="0" lvl="0" algn="l" rtl="0">
              <a:lnSpc>
                <a:spcPct val="90000"/>
              </a:lnSpc>
              <a:spcBef>
                <a:spcPts val="7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575" name="Google Shape;575;p99"/>
          <p:cNvSpPr>
            <a:spLocks noGrp="1"/>
          </p:cNvSpPr>
          <p:nvPr>
            <p:ph type="pic" idx="3"/>
          </p:nvPr>
        </p:nvSpPr>
        <p:spPr>
          <a:xfrm>
            <a:off x="3265284" y="3268329"/>
            <a:ext cx="2628600" cy="1964400"/>
          </a:xfrm>
          <a:prstGeom prst="rect">
            <a:avLst/>
          </a:prstGeom>
          <a:solidFill>
            <a:srgbClr val="D8D8D8"/>
          </a:solidFill>
          <a:ln>
            <a:noFill/>
          </a:ln>
        </p:spPr>
        <p:txBody>
          <a:bodyPr spcFirstLastPara="1" wrap="square" lIns="34275" tIns="17125" rIns="34275" bIns="17125" anchor="ctr" anchorCtr="0">
            <a:noAutofit/>
          </a:bodyPr>
          <a:lstStyle>
            <a:lvl1pPr marR="0" lvl="0" algn="l" rtl="0">
              <a:lnSpc>
                <a:spcPct val="90000"/>
              </a:lnSpc>
              <a:spcBef>
                <a:spcPts val="7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576" name="Google Shape;576;p99"/>
          <p:cNvSpPr>
            <a:spLocks noGrp="1"/>
          </p:cNvSpPr>
          <p:nvPr>
            <p:ph type="pic" idx="4"/>
          </p:nvPr>
        </p:nvSpPr>
        <p:spPr>
          <a:xfrm>
            <a:off x="5893841" y="3268329"/>
            <a:ext cx="2628600" cy="1964400"/>
          </a:xfrm>
          <a:prstGeom prst="rect">
            <a:avLst/>
          </a:prstGeom>
          <a:solidFill>
            <a:srgbClr val="D8D8D8"/>
          </a:solidFill>
          <a:ln>
            <a:noFill/>
          </a:ln>
        </p:spPr>
        <p:txBody>
          <a:bodyPr spcFirstLastPara="1" wrap="square" lIns="34275" tIns="17125" rIns="34275" bIns="17125" anchor="ctr" anchorCtr="0">
            <a:noAutofit/>
          </a:bodyPr>
          <a:lstStyle>
            <a:lvl1pPr marR="0" lvl="0" algn="l" rtl="0">
              <a:lnSpc>
                <a:spcPct val="90000"/>
              </a:lnSpc>
              <a:spcBef>
                <a:spcPts val="7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100"/>
                                  </p:stCondLst>
                                  <p:childTnLst>
                                    <p:set>
                                      <p:cBhvr>
                                        <p:cTn id="6" dur="1" fill="hold">
                                          <p:stCondLst>
                                            <p:cond delay="0"/>
                                          </p:stCondLst>
                                        </p:cTn>
                                        <p:tgtEl>
                                          <p:spTgt spid="574"/>
                                        </p:tgtEl>
                                        <p:attrNameLst>
                                          <p:attrName>style.visibility</p:attrName>
                                        </p:attrNameLst>
                                      </p:cBhvr>
                                      <p:to>
                                        <p:strVal val="visible"/>
                                      </p:to>
                                    </p:set>
                                    <p:anim calcmode="lin" valueType="num">
                                      <p:cBhvr additive="base">
                                        <p:cTn id="7" dur="1000"/>
                                        <p:tgtEl>
                                          <p:spTgt spid="57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300"/>
                                  </p:stCondLst>
                                  <p:childTnLst>
                                    <p:set>
                                      <p:cBhvr>
                                        <p:cTn id="9" dur="1" fill="hold">
                                          <p:stCondLst>
                                            <p:cond delay="0"/>
                                          </p:stCondLst>
                                        </p:cTn>
                                        <p:tgtEl>
                                          <p:spTgt spid="575"/>
                                        </p:tgtEl>
                                        <p:attrNameLst>
                                          <p:attrName>style.visibility</p:attrName>
                                        </p:attrNameLst>
                                      </p:cBhvr>
                                      <p:to>
                                        <p:strVal val="visible"/>
                                      </p:to>
                                    </p:set>
                                    <p:anim calcmode="lin" valueType="num">
                                      <p:cBhvr additive="base">
                                        <p:cTn id="10" dur="1000"/>
                                        <p:tgtEl>
                                          <p:spTgt spid="575"/>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500"/>
                                  </p:stCondLst>
                                  <p:childTnLst>
                                    <p:set>
                                      <p:cBhvr>
                                        <p:cTn id="12" dur="1" fill="hold">
                                          <p:stCondLst>
                                            <p:cond delay="0"/>
                                          </p:stCondLst>
                                        </p:cTn>
                                        <p:tgtEl>
                                          <p:spTgt spid="576"/>
                                        </p:tgtEl>
                                        <p:attrNameLst>
                                          <p:attrName>style.visibility</p:attrName>
                                        </p:attrNameLst>
                                      </p:cBhvr>
                                      <p:to>
                                        <p:strVal val="visible"/>
                                      </p:to>
                                    </p:set>
                                    <p:anim calcmode="lin" valueType="num">
                                      <p:cBhvr additive="base">
                                        <p:cTn id="13" dur="1000"/>
                                        <p:tgtEl>
                                          <p:spTgt spid="5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577"/>
        <p:cNvGrpSpPr/>
        <p:nvPr/>
      </p:nvGrpSpPr>
      <p:grpSpPr>
        <a:xfrm>
          <a:off x="0" y="0"/>
          <a:ext cx="0" cy="0"/>
          <a:chOff x="0" y="0"/>
          <a:chExt cx="0" cy="0"/>
        </a:xfrm>
      </p:grpSpPr>
      <p:sp>
        <p:nvSpPr>
          <p:cNvPr id="578" name="Google Shape;578;p100"/>
          <p:cNvSpPr>
            <a:spLocks noGrp="1"/>
          </p:cNvSpPr>
          <p:nvPr>
            <p:ph type="pic" idx="2"/>
          </p:nvPr>
        </p:nvSpPr>
        <p:spPr>
          <a:xfrm>
            <a:off x="4572000" y="0"/>
            <a:ext cx="3985800" cy="5143500"/>
          </a:xfrm>
          <a:prstGeom prst="rect">
            <a:avLst/>
          </a:prstGeom>
          <a:solidFill>
            <a:srgbClr val="D8D8D8"/>
          </a:solidFill>
          <a:ln>
            <a:noFill/>
          </a:ln>
        </p:spPr>
        <p:txBody>
          <a:bodyPr spcFirstLastPara="1" wrap="square" lIns="34275" tIns="17125" rIns="34275" bIns="17125" anchor="ctr" anchorCtr="0">
            <a:noAutofit/>
          </a:bodyPr>
          <a:lstStyle>
            <a:lvl1pPr marR="0" lvl="0" algn="ctr" rtl="0">
              <a:lnSpc>
                <a:spcPct val="90000"/>
              </a:lnSpc>
              <a:spcBef>
                <a:spcPts val="7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8"/>
                                        </p:tgtEl>
                                        <p:attrNameLst>
                                          <p:attrName>style.visibility</p:attrName>
                                        </p:attrNameLst>
                                      </p:cBhvr>
                                      <p:to>
                                        <p:strVal val="visible"/>
                                      </p:to>
                                    </p:set>
                                    <p:anim calcmode="lin" valueType="num">
                                      <p:cBhvr additive="base">
                                        <p:cTn id="7" dur="2000"/>
                                        <p:tgtEl>
                                          <p:spTgt spid="5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79"/>
        <p:cNvGrpSpPr/>
        <p:nvPr/>
      </p:nvGrpSpPr>
      <p:grpSpPr>
        <a:xfrm>
          <a:off x="0" y="0"/>
          <a:ext cx="0" cy="0"/>
          <a:chOff x="0" y="0"/>
          <a:chExt cx="0" cy="0"/>
        </a:xfrm>
      </p:grpSpPr>
      <p:sp>
        <p:nvSpPr>
          <p:cNvPr id="580" name="Google Shape;580;p101"/>
          <p:cNvSpPr/>
          <p:nvPr/>
        </p:nvSpPr>
        <p:spPr>
          <a:xfrm>
            <a:off x="586307" y="485775"/>
            <a:ext cx="7971300" cy="4143300"/>
          </a:xfrm>
          <a:prstGeom prst="rect">
            <a:avLst/>
          </a:prstGeom>
          <a:solidFill>
            <a:schemeClr val="accent1">
              <a:alpha val="863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369">
          <p15:clr>
            <a:srgbClr val="FBAE40"/>
          </p15:clr>
        </p15:guide>
        <p15:guide id="4" pos="539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41.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16" Type="http://schemas.openxmlformats.org/officeDocument/2006/relationships/slideLayout" Target="../slideLayouts/slideLayout3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66" Type="http://schemas.openxmlformats.org/officeDocument/2006/relationships/slideLayout" Target="../slideLayouts/slideLayout81.xml"/><Relationship Id="rId74" Type="http://schemas.openxmlformats.org/officeDocument/2006/relationships/slideLayout" Target="../slideLayouts/slideLayout89.xml"/><Relationship Id="rId5" Type="http://schemas.openxmlformats.org/officeDocument/2006/relationships/slideLayout" Target="../slideLayouts/slideLayout20.xml"/><Relationship Id="rId61" Type="http://schemas.openxmlformats.org/officeDocument/2006/relationships/slideLayout" Target="../slideLayouts/slideLayout76.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77" Type="http://schemas.openxmlformats.org/officeDocument/2006/relationships/slideLayout" Target="../slideLayouts/slideLayout92.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 Id="rId67" Type="http://schemas.openxmlformats.org/officeDocument/2006/relationships/slideLayout" Target="../slideLayouts/slideLayout82.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slideLayout" Target="../slideLayouts/slideLayout77.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73" Type="http://schemas.openxmlformats.org/officeDocument/2006/relationships/slideLayout" Target="../slideLayouts/slideLayout88.xml"/><Relationship Id="rId78"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2" Type="http://schemas.openxmlformats.org/officeDocument/2006/relationships/slideLayout" Target="../slideLayouts/slideLayout17.xml"/><Relationship Id="rId2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5.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theme" Target="../theme/theme4.xml"/><Relationship Id="rId5" Type="http://schemas.openxmlformats.org/officeDocument/2006/relationships/slideLayout" Target="../slideLayouts/slideLayout97.xml"/><Relationship Id="rId4"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1"/>
        <p:cNvGrpSpPr/>
        <p:nvPr/>
      </p:nvGrpSpPr>
      <p:grpSpPr>
        <a:xfrm>
          <a:off x="0" y="0"/>
          <a:ext cx="0" cy="0"/>
          <a:chOff x="0" y="0"/>
          <a:chExt cx="0" cy="0"/>
        </a:xfrm>
      </p:grpSpPr>
      <p:sp>
        <p:nvSpPr>
          <p:cNvPr id="82" name="Google Shape;82;p13"/>
          <p:cNvSpPr/>
          <p:nvPr/>
        </p:nvSpPr>
        <p:spPr>
          <a:xfrm rot="5400000">
            <a:off x="-3106428" y="-1291863"/>
            <a:ext cx="7234066" cy="7233124"/>
          </a:xfrm>
          <a:prstGeom prst="roundRect">
            <a:avLst>
              <a:gd name="adj" fmla="val 42902"/>
            </a:avLst>
          </a:prstGeom>
          <a:solidFill>
            <a:srgbClr val="304592"/>
          </a:solidFill>
          <a:ln>
            <a:noFill/>
          </a:ln>
          <a:effectLst>
            <a:outerShdw blurRad="685800" sx="102000" sy="102000" algn="ctr" rotWithShape="0">
              <a:srgbClr val="00369B">
                <a:alpha val="4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83" name="Google Shape;83;p13"/>
          <p:cNvSpPr/>
          <p:nvPr/>
        </p:nvSpPr>
        <p:spPr>
          <a:xfrm rot="2700224">
            <a:off x="-4251306" y="-1292098"/>
            <a:ext cx="7233596" cy="7233596"/>
          </a:xfrm>
          <a:prstGeom prst="roundRect">
            <a:avLst>
              <a:gd name="adj" fmla="val 41785"/>
            </a:avLst>
          </a:prstGeom>
          <a:solidFill>
            <a:schemeClr val="dk1"/>
          </a:solidFill>
          <a:ln>
            <a:noFill/>
          </a:ln>
          <a:effectLst>
            <a:outerShdw blurRad="685800" sx="102000" sy="102000" algn="ctr" rotWithShape="0">
              <a:srgbClr val="00369B">
                <a:alpha val="4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84" name="Google Shape;84;p13"/>
          <p:cNvSpPr/>
          <p:nvPr/>
        </p:nvSpPr>
        <p:spPr>
          <a:xfrm rot="2700224">
            <a:off x="3641498" y="-1112050"/>
            <a:ext cx="7233596" cy="7233596"/>
          </a:xfrm>
          <a:prstGeom prst="roundRect">
            <a:avLst>
              <a:gd name="adj" fmla="val 42623"/>
            </a:avLst>
          </a:prstGeom>
          <a:solidFill>
            <a:srgbClr val="202F63"/>
          </a:solidFill>
          <a:ln>
            <a:noFill/>
          </a:ln>
          <a:effectLst>
            <a:outerShdw blurRad="685800" sx="102000" sy="102000" algn="ctr" rotWithShape="0">
              <a:srgbClr val="00369B">
                <a:alpha val="4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nodeType="withEffect">
                                  <p:stCondLst>
                                    <p:cond delay="20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nodeType="withEffect">
                                  <p:stCondLst>
                                    <p:cond delay="40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500"/>
                                        <p:tgtEl>
                                          <p:spTgt spid="83"/>
                                        </p:tgtEl>
                                      </p:cBhvr>
                                    </p:animEffect>
                                  </p:childTnLst>
                                </p:cTn>
                              </p:par>
                              <p:par>
                                <p:cTn id="14" presetID="8" presetClass="emph" presetSubtype="0" fill="hold" nodeType="withEffect">
                                  <p:stCondLst>
                                    <p:cond delay="0"/>
                                  </p:stCondLst>
                                  <p:childTnLst>
                                    <p:animRot by="-21600000">
                                      <p:cBhvr>
                                        <p:cTn id="15" dur="5000" fill="hold"/>
                                        <p:tgtEl>
                                          <p:spTgt spid="84"/>
                                        </p:tgtEl>
                                        <p:attrNameLst>
                                          <p:attrName>r</p:attrName>
                                        </p:attrNameLst>
                                      </p:cBhvr>
                                    </p:animRot>
                                  </p:childTnLst>
                                </p:cTn>
                              </p:par>
                              <p:par>
                                <p:cTn id="16" presetID="8" presetClass="emph" presetSubtype="0" fill="hold" nodeType="withEffect">
                                  <p:stCondLst>
                                    <p:cond delay="0"/>
                                  </p:stCondLst>
                                  <p:childTnLst>
                                    <p:animRot by="-21600000">
                                      <p:cBhvr>
                                        <p:cTn id="17" dur="5000" fill="hold"/>
                                        <p:tgtEl>
                                          <p:spTgt spid="82"/>
                                        </p:tgtEl>
                                        <p:attrNameLst>
                                          <p:attrName>r</p:attrName>
                                        </p:attrNameLst>
                                      </p:cBhvr>
                                    </p:animRot>
                                  </p:childTnLst>
                                </p:cTn>
                              </p:par>
                              <p:par>
                                <p:cTn id="18" presetID="8" presetClass="emph" presetSubtype="0" fill="hold" nodeType="withEffect">
                                  <p:stCondLst>
                                    <p:cond delay="0"/>
                                  </p:stCondLst>
                                  <p:childTnLst>
                                    <p:animRot by="-21600000">
                                      <p:cBhvr>
                                        <p:cTn id="19" dur="5000" fill="hold"/>
                                        <p:tgtEl>
                                          <p:spTgt spid="8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6">
          <p15:clr>
            <a:srgbClr val="F26B43"/>
          </p15:clr>
        </p15:guide>
        <p15:guide id="4" orient="horz" pos="2916">
          <p15:clr>
            <a:srgbClr val="F26B43"/>
          </p15:clr>
        </p15:guide>
        <p15:guide id="5" pos="5391">
          <p15:clr>
            <a:srgbClr val="F26B43"/>
          </p15:clr>
        </p15:guide>
        <p15:guide id="6" pos="36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grpSp>
        <p:nvGrpSpPr>
          <p:cNvPr id="149" name="Google Shape;149;p18"/>
          <p:cNvGrpSpPr/>
          <p:nvPr/>
        </p:nvGrpSpPr>
        <p:grpSpPr>
          <a:xfrm>
            <a:off x="380200" y="277246"/>
            <a:ext cx="653957" cy="263438"/>
            <a:chOff x="2437417" y="1269591"/>
            <a:chExt cx="4084679" cy="1645458"/>
          </a:xfrm>
        </p:grpSpPr>
        <p:sp>
          <p:nvSpPr>
            <p:cNvPr id="150" name="Google Shape;150;p18"/>
            <p:cNvSpPr/>
            <p:nvPr/>
          </p:nvSpPr>
          <p:spPr>
            <a:xfrm>
              <a:off x="2437417" y="1269591"/>
              <a:ext cx="4047942" cy="1645458"/>
            </a:xfrm>
            <a:custGeom>
              <a:avLst/>
              <a:gdLst/>
              <a:ahLst/>
              <a:cxnLst/>
              <a:rect l="l" t="t" r="r" b="b"/>
              <a:pathLst>
                <a:path w="4047942" h="1645458" extrusionOk="0">
                  <a:moveTo>
                    <a:pt x="274248" y="0"/>
                  </a:moveTo>
                  <a:lnTo>
                    <a:pt x="3773694" y="0"/>
                  </a:lnTo>
                  <a:cubicBezTo>
                    <a:pt x="3925157" y="0"/>
                    <a:pt x="4047942" y="122785"/>
                    <a:pt x="4047942" y="274248"/>
                  </a:cubicBezTo>
                  <a:lnTo>
                    <a:pt x="4047942" y="642573"/>
                  </a:lnTo>
                  <a:lnTo>
                    <a:pt x="4013899" y="632005"/>
                  </a:lnTo>
                  <a:cubicBezTo>
                    <a:pt x="4001226" y="629412"/>
                    <a:pt x="3988104" y="628050"/>
                    <a:pt x="3974664" y="628050"/>
                  </a:cubicBezTo>
                  <a:cubicBezTo>
                    <a:pt x="3961224" y="628050"/>
                    <a:pt x="3948103" y="629412"/>
                    <a:pt x="3935429" y="632005"/>
                  </a:cubicBezTo>
                  <a:lnTo>
                    <a:pt x="3904390" y="641640"/>
                  </a:lnTo>
                  <a:lnTo>
                    <a:pt x="3904390" y="295678"/>
                  </a:lnTo>
                  <a:cubicBezTo>
                    <a:pt x="3904390" y="208003"/>
                    <a:pt x="3833316" y="136929"/>
                    <a:pt x="3745641" y="136929"/>
                  </a:cubicBezTo>
                  <a:lnTo>
                    <a:pt x="302300" y="136929"/>
                  </a:lnTo>
                  <a:cubicBezTo>
                    <a:pt x="214625" y="136929"/>
                    <a:pt x="143551" y="208003"/>
                    <a:pt x="143551" y="295678"/>
                  </a:cubicBezTo>
                  <a:lnTo>
                    <a:pt x="143551" y="1349780"/>
                  </a:lnTo>
                  <a:cubicBezTo>
                    <a:pt x="143551" y="1437455"/>
                    <a:pt x="214625" y="1508529"/>
                    <a:pt x="302300" y="1508529"/>
                  </a:cubicBezTo>
                  <a:lnTo>
                    <a:pt x="3745641" y="1508529"/>
                  </a:lnTo>
                  <a:cubicBezTo>
                    <a:pt x="3833316" y="1508529"/>
                    <a:pt x="3904390" y="1437455"/>
                    <a:pt x="3904390" y="1349780"/>
                  </a:cubicBezTo>
                  <a:lnTo>
                    <a:pt x="3904390" y="1003820"/>
                  </a:lnTo>
                  <a:lnTo>
                    <a:pt x="3935429" y="1013455"/>
                  </a:lnTo>
                  <a:cubicBezTo>
                    <a:pt x="3948103" y="1016048"/>
                    <a:pt x="3961224" y="1017410"/>
                    <a:pt x="3974664" y="1017410"/>
                  </a:cubicBezTo>
                  <a:cubicBezTo>
                    <a:pt x="3988104" y="1017410"/>
                    <a:pt x="4001226" y="1016048"/>
                    <a:pt x="4013899" y="1013455"/>
                  </a:cubicBezTo>
                  <a:lnTo>
                    <a:pt x="4047942" y="1002887"/>
                  </a:lnTo>
                  <a:lnTo>
                    <a:pt x="4047942" y="1371210"/>
                  </a:lnTo>
                  <a:cubicBezTo>
                    <a:pt x="4047942" y="1522673"/>
                    <a:pt x="3925157" y="1645458"/>
                    <a:pt x="3773694" y="1645458"/>
                  </a:cubicBezTo>
                  <a:lnTo>
                    <a:pt x="274248" y="1645458"/>
                  </a:lnTo>
                  <a:cubicBezTo>
                    <a:pt x="122785" y="1645458"/>
                    <a:pt x="0" y="1522673"/>
                    <a:pt x="0" y="1371210"/>
                  </a:cubicBezTo>
                  <a:lnTo>
                    <a:pt x="0" y="274248"/>
                  </a:lnTo>
                  <a:cubicBezTo>
                    <a:pt x="0" y="122785"/>
                    <a:pt x="122785" y="0"/>
                    <a:pt x="274248"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151" name="Google Shape;151;p18"/>
            <p:cNvSpPr/>
            <p:nvPr/>
          </p:nvSpPr>
          <p:spPr>
            <a:xfrm>
              <a:off x="2879176" y="1577127"/>
              <a:ext cx="3164424" cy="1030386"/>
            </a:xfrm>
            <a:custGeom>
              <a:avLst/>
              <a:gdLst/>
              <a:ahLst/>
              <a:cxnLst/>
              <a:rect l="l" t="t" r="r" b="b"/>
              <a:pathLst>
                <a:path w="3164424" h="1030386" extrusionOk="0">
                  <a:moveTo>
                    <a:pt x="3073718" y="635965"/>
                  </a:moveTo>
                  <a:cubicBezTo>
                    <a:pt x="3098857" y="635965"/>
                    <a:pt x="3120260" y="644459"/>
                    <a:pt x="3137926" y="661445"/>
                  </a:cubicBezTo>
                  <a:cubicBezTo>
                    <a:pt x="3155591" y="678431"/>
                    <a:pt x="3164424" y="699494"/>
                    <a:pt x="3164424" y="724634"/>
                  </a:cubicBezTo>
                  <a:cubicBezTo>
                    <a:pt x="3164424" y="749094"/>
                    <a:pt x="3155761" y="769987"/>
                    <a:pt x="3138435" y="787313"/>
                  </a:cubicBezTo>
                  <a:cubicBezTo>
                    <a:pt x="3121109" y="804639"/>
                    <a:pt x="3100216" y="813302"/>
                    <a:pt x="3075756" y="813302"/>
                  </a:cubicBezTo>
                  <a:cubicBezTo>
                    <a:pt x="3051296" y="813302"/>
                    <a:pt x="3030233" y="804809"/>
                    <a:pt x="3012567" y="787823"/>
                  </a:cubicBezTo>
                  <a:cubicBezTo>
                    <a:pt x="2994901" y="770836"/>
                    <a:pt x="2986069" y="750113"/>
                    <a:pt x="2986069" y="725653"/>
                  </a:cubicBezTo>
                  <a:cubicBezTo>
                    <a:pt x="2986069" y="701193"/>
                    <a:pt x="2994561" y="680130"/>
                    <a:pt x="3011548" y="662464"/>
                  </a:cubicBezTo>
                  <a:cubicBezTo>
                    <a:pt x="3028534" y="644798"/>
                    <a:pt x="3049258" y="635965"/>
                    <a:pt x="3073718" y="635965"/>
                  </a:cubicBezTo>
                  <a:close/>
                  <a:moveTo>
                    <a:pt x="769106" y="380153"/>
                  </a:moveTo>
                  <a:cubicBezTo>
                    <a:pt x="749402" y="380153"/>
                    <a:pt x="732415" y="384059"/>
                    <a:pt x="718147" y="391873"/>
                  </a:cubicBezTo>
                  <a:cubicBezTo>
                    <a:pt x="703879" y="399687"/>
                    <a:pt x="692158" y="409879"/>
                    <a:pt x="682985" y="422448"/>
                  </a:cubicBezTo>
                  <a:cubicBezTo>
                    <a:pt x="673813" y="435018"/>
                    <a:pt x="666849" y="449626"/>
                    <a:pt x="662092" y="466273"/>
                  </a:cubicBezTo>
                  <a:cubicBezTo>
                    <a:pt x="657336" y="482919"/>
                    <a:pt x="654958" y="499736"/>
                    <a:pt x="654958" y="516722"/>
                  </a:cubicBezTo>
                  <a:cubicBezTo>
                    <a:pt x="654958" y="535067"/>
                    <a:pt x="656827" y="553242"/>
                    <a:pt x="660564" y="571248"/>
                  </a:cubicBezTo>
                  <a:cubicBezTo>
                    <a:pt x="664300" y="589253"/>
                    <a:pt x="670416" y="605390"/>
                    <a:pt x="678909" y="619659"/>
                  </a:cubicBezTo>
                  <a:cubicBezTo>
                    <a:pt x="687402" y="633927"/>
                    <a:pt x="698783" y="645648"/>
                    <a:pt x="713051" y="654820"/>
                  </a:cubicBezTo>
                  <a:cubicBezTo>
                    <a:pt x="727320" y="663993"/>
                    <a:pt x="745325" y="668579"/>
                    <a:pt x="767067" y="668579"/>
                  </a:cubicBezTo>
                  <a:cubicBezTo>
                    <a:pt x="786092" y="668579"/>
                    <a:pt x="802908" y="664333"/>
                    <a:pt x="817517" y="655839"/>
                  </a:cubicBezTo>
                  <a:cubicBezTo>
                    <a:pt x="832125" y="647346"/>
                    <a:pt x="844185" y="636305"/>
                    <a:pt x="853697" y="622716"/>
                  </a:cubicBezTo>
                  <a:cubicBezTo>
                    <a:pt x="863210" y="609127"/>
                    <a:pt x="870344" y="593840"/>
                    <a:pt x="875100" y="576853"/>
                  </a:cubicBezTo>
                  <a:cubicBezTo>
                    <a:pt x="879856" y="559867"/>
                    <a:pt x="882234" y="542881"/>
                    <a:pt x="882234" y="525895"/>
                  </a:cubicBezTo>
                  <a:cubicBezTo>
                    <a:pt x="882234" y="508908"/>
                    <a:pt x="880026" y="491582"/>
                    <a:pt x="875609" y="473917"/>
                  </a:cubicBezTo>
                  <a:cubicBezTo>
                    <a:pt x="871193" y="456251"/>
                    <a:pt x="864399" y="440624"/>
                    <a:pt x="855226" y="427035"/>
                  </a:cubicBezTo>
                  <a:cubicBezTo>
                    <a:pt x="846053" y="413446"/>
                    <a:pt x="834333" y="402235"/>
                    <a:pt x="820064" y="393402"/>
                  </a:cubicBezTo>
                  <a:cubicBezTo>
                    <a:pt x="805796" y="384569"/>
                    <a:pt x="788810" y="380153"/>
                    <a:pt x="769106" y="380153"/>
                  </a:cubicBezTo>
                  <a:close/>
                  <a:moveTo>
                    <a:pt x="1609344" y="377095"/>
                  </a:moveTo>
                  <a:cubicBezTo>
                    <a:pt x="1588961" y="377095"/>
                    <a:pt x="1571465" y="381511"/>
                    <a:pt x="1556857" y="390344"/>
                  </a:cubicBezTo>
                  <a:cubicBezTo>
                    <a:pt x="1542248" y="399177"/>
                    <a:pt x="1530188" y="410728"/>
                    <a:pt x="1520676" y="424996"/>
                  </a:cubicBezTo>
                  <a:cubicBezTo>
                    <a:pt x="1511164" y="439265"/>
                    <a:pt x="1504199" y="455232"/>
                    <a:pt x="1499783" y="472898"/>
                  </a:cubicBezTo>
                  <a:cubicBezTo>
                    <a:pt x="1495366" y="490563"/>
                    <a:pt x="1493158" y="507889"/>
                    <a:pt x="1493158" y="524875"/>
                  </a:cubicBezTo>
                  <a:cubicBezTo>
                    <a:pt x="1493158" y="542541"/>
                    <a:pt x="1495366" y="560207"/>
                    <a:pt x="1499783" y="577873"/>
                  </a:cubicBezTo>
                  <a:cubicBezTo>
                    <a:pt x="1504199" y="595538"/>
                    <a:pt x="1510994" y="611505"/>
                    <a:pt x="1520166" y="625774"/>
                  </a:cubicBezTo>
                  <a:cubicBezTo>
                    <a:pt x="1529339" y="640042"/>
                    <a:pt x="1541059" y="651593"/>
                    <a:pt x="1555328" y="660426"/>
                  </a:cubicBezTo>
                  <a:cubicBezTo>
                    <a:pt x="1569596" y="669259"/>
                    <a:pt x="1586922" y="673675"/>
                    <a:pt x="1607306" y="673675"/>
                  </a:cubicBezTo>
                  <a:cubicBezTo>
                    <a:pt x="1628369" y="673675"/>
                    <a:pt x="1646204" y="669089"/>
                    <a:pt x="1660812" y="659916"/>
                  </a:cubicBezTo>
                  <a:cubicBezTo>
                    <a:pt x="1675421" y="650744"/>
                    <a:pt x="1687311" y="638853"/>
                    <a:pt x="1696483" y="624245"/>
                  </a:cubicBezTo>
                  <a:cubicBezTo>
                    <a:pt x="1705656" y="609637"/>
                    <a:pt x="1712111" y="593330"/>
                    <a:pt x="1715848" y="575325"/>
                  </a:cubicBezTo>
                  <a:cubicBezTo>
                    <a:pt x="1719585" y="557319"/>
                    <a:pt x="1721453" y="539144"/>
                    <a:pt x="1721453" y="520799"/>
                  </a:cubicBezTo>
                  <a:cubicBezTo>
                    <a:pt x="1721453" y="503133"/>
                    <a:pt x="1719415" y="485807"/>
                    <a:pt x="1715338" y="468821"/>
                  </a:cubicBezTo>
                  <a:cubicBezTo>
                    <a:pt x="1711261" y="451835"/>
                    <a:pt x="1704807" y="436547"/>
                    <a:pt x="1695974" y="422958"/>
                  </a:cubicBezTo>
                  <a:cubicBezTo>
                    <a:pt x="1687141" y="409369"/>
                    <a:pt x="1675590" y="398328"/>
                    <a:pt x="1661322" y="389835"/>
                  </a:cubicBezTo>
                  <a:cubicBezTo>
                    <a:pt x="1647053" y="381342"/>
                    <a:pt x="1629728" y="377095"/>
                    <a:pt x="1609344" y="377095"/>
                  </a:cubicBezTo>
                  <a:close/>
                  <a:moveTo>
                    <a:pt x="1800439" y="249826"/>
                  </a:moveTo>
                  <a:cubicBezTo>
                    <a:pt x="1806215" y="249741"/>
                    <a:pt x="1811820" y="250038"/>
                    <a:pt x="1817256" y="250717"/>
                  </a:cubicBezTo>
                  <a:cubicBezTo>
                    <a:pt x="1835601" y="252076"/>
                    <a:pt x="1849360" y="259210"/>
                    <a:pt x="1858532" y="272120"/>
                  </a:cubicBezTo>
                  <a:cubicBezTo>
                    <a:pt x="1867705" y="285030"/>
                    <a:pt x="1872291" y="300317"/>
                    <a:pt x="1872291" y="317983"/>
                  </a:cubicBezTo>
                  <a:lnTo>
                    <a:pt x="1872291" y="799034"/>
                  </a:lnTo>
                  <a:lnTo>
                    <a:pt x="1730626" y="799034"/>
                  </a:lnTo>
                  <a:cubicBezTo>
                    <a:pt x="1730626" y="794957"/>
                    <a:pt x="1730456" y="789181"/>
                    <a:pt x="1730116" y="781708"/>
                  </a:cubicBezTo>
                  <a:cubicBezTo>
                    <a:pt x="1729776" y="774234"/>
                    <a:pt x="1729607" y="766760"/>
                    <a:pt x="1729607" y="759286"/>
                  </a:cubicBezTo>
                  <a:cubicBezTo>
                    <a:pt x="1729607" y="751812"/>
                    <a:pt x="1729776" y="745187"/>
                    <a:pt x="1730116" y="739412"/>
                  </a:cubicBezTo>
                  <a:cubicBezTo>
                    <a:pt x="1730456" y="733636"/>
                    <a:pt x="1730626" y="730749"/>
                    <a:pt x="1730626" y="730749"/>
                  </a:cubicBezTo>
                  <a:cubicBezTo>
                    <a:pt x="1714998" y="756568"/>
                    <a:pt x="1694955" y="775592"/>
                    <a:pt x="1670495" y="787823"/>
                  </a:cubicBezTo>
                  <a:cubicBezTo>
                    <a:pt x="1646034" y="800053"/>
                    <a:pt x="1619196" y="806168"/>
                    <a:pt x="1589980" y="806168"/>
                  </a:cubicBezTo>
                  <a:cubicBezTo>
                    <a:pt x="1551251" y="806168"/>
                    <a:pt x="1516090" y="798524"/>
                    <a:pt x="1484495" y="783236"/>
                  </a:cubicBezTo>
                  <a:cubicBezTo>
                    <a:pt x="1452901" y="767949"/>
                    <a:pt x="1426062" y="747395"/>
                    <a:pt x="1403980" y="721576"/>
                  </a:cubicBezTo>
                  <a:cubicBezTo>
                    <a:pt x="1381898" y="695757"/>
                    <a:pt x="1364912" y="666031"/>
                    <a:pt x="1353022" y="632398"/>
                  </a:cubicBezTo>
                  <a:cubicBezTo>
                    <a:pt x="1341131" y="598766"/>
                    <a:pt x="1335186" y="563264"/>
                    <a:pt x="1335186" y="525895"/>
                  </a:cubicBezTo>
                  <a:cubicBezTo>
                    <a:pt x="1335186" y="497358"/>
                    <a:pt x="1339093" y="469161"/>
                    <a:pt x="1346907" y="441303"/>
                  </a:cubicBezTo>
                  <a:cubicBezTo>
                    <a:pt x="1354720" y="413446"/>
                    <a:pt x="1365931" y="388136"/>
                    <a:pt x="1380539" y="365375"/>
                  </a:cubicBezTo>
                  <a:cubicBezTo>
                    <a:pt x="1395147" y="342613"/>
                    <a:pt x="1412983" y="322909"/>
                    <a:pt x="1434046" y="306262"/>
                  </a:cubicBezTo>
                  <a:cubicBezTo>
                    <a:pt x="1455109" y="289616"/>
                    <a:pt x="1479229" y="277556"/>
                    <a:pt x="1506407" y="270082"/>
                  </a:cubicBezTo>
                  <a:cubicBezTo>
                    <a:pt x="1530868" y="263967"/>
                    <a:pt x="1555498" y="262438"/>
                    <a:pt x="1580298" y="265495"/>
                  </a:cubicBezTo>
                  <a:cubicBezTo>
                    <a:pt x="1605097" y="268553"/>
                    <a:pt x="1627180" y="273139"/>
                    <a:pt x="1646544" y="279254"/>
                  </a:cubicBezTo>
                  <a:cubicBezTo>
                    <a:pt x="1665908" y="285369"/>
                    <a:pt x="1681705" y="291654"/>
                    <a:pt x="1693936" y="298109"/>
                  </a:cubicBezTo>
                  <a:cubicBezTo>
                    <a:pt x="1706166" y="304564"/>
                    <a:pt x="1712281" y="307791"/>
                    <a:pt x="1712281" y="307791"/>
                  </a:cubicBezTo>
                  <a:cubicBezTo>
                    <a:pt x="1712281" y="307791"/>
                    <a:pt x="1714149" y="303035"/>
                    <a:pt x="1717886" y="293523"/>
                  </a:cubicBezTo>
                  <a:cubicBezTo>
                    <a:pt x="1721623" y="284010"/>
                    <a:pt x="1730286" y="275178"/>
                    <a:pt x="1743875" y="267024"/>
                  </a:cubicBezTo>
                  <a:cubicBezTo>
                    <a:pt x="1757464" y="258191"/>
                    <a:pt x="1770374" y="252926"/>
                    <a:pt x="1782604" y="251227"/>
                  </a:cubicBezTo>
                  <a:cubicBezTo>
                    <a:pt x="1788719" y="250378"/>
                    <a:pt x="1794664" y="249911"/>
                    <a:pt x="1800439" y="249826"/>
                  </a:cubicBezTo>
                  <a:close/>
                  <a:moveTo>
                    <a:pt x="579539" y="241545"/>
                  </a:moveTo>
                  <a:cubicBezTo>
                    <a:pt x="601961" y="241545"/>
                    <a:pt x="617758" y="249358"/>
                    <a:pt x="626931" y="264986"/>
                  </a:cubicBezTo>
                  <a:cubicBezTo>
                    <a:pt x="636103" y="280613"/>
                    <a:pt x="641709" y="297599"/>
                    <a:pt x="643747" y="315945"/>
                  </a:cubicBezTo>
                  <a:cubicBezTo>
                    <a:pt x="661413" y="292164"/>
                    <a:pt x="683155" y="274158"/>
                    <a:pt x="708974" y="261928"/>
                  </a:cubicBezTo>
                  <a:cubicBezTo>
                    <a:pt x="734794" y="249698"/>
                    <a:pt x="762311" y="243583"/>
                    <a:pt x="791528" y="243583"/>
                  </a:cubicBezTo>
                  <a:cubicBezTo>
                    <a:pt x="829577" y="243583"/>
                    <a:pt x="863889" y="251737"/>
                    <a:pt x="894464" y="268043"/>
                  </a:cubicBezTo>
                  <a:cubicBezTo>
                    <a:pt x="925039" y="284350"/>
                    <a:pt x="951028" y="305923"/>
                    <a:pt x="972431" y="332761"/>
                  </a:cubicBezTo>
                  <a:cubicBezTo>
                    <a:pt x="993834" y="359599"/>
                    <a:pt x="1010310" y="390005"/>
                    <a:pt x="1021861" y="423977"/>
                  </a:cubicBezTo>
                  <a:cubicBezTo>
                    <a:pt x="1033412" y="457950"/>
                    <a:pt x="1039187" y="492602"/>
                    <a:pt x="1039187" y="527933"/>
                  </a:cubicBezTo>
                  <a:cubicBezTo>
                    <a:pt x="1039187" y="564623"/>
                    <a:pt x="1033242" y="599785"/>
                    <a:pt x="1021351" y="633418"/>
                  </a:cubicBezTo>
                  <a:cubicBezTo>
                    <a:pt x="1009461" y="667050"/>
                    <a:pt x="992645" y="696776"/>
                    <a:pt x="970902" y="722595"/>
                  </a:cubicBezTo>
                  <a:cubicBezTo>
                    <a:pt x="949160" y="748415"/>
                    <a:pt x="922661" y="769138"/>
                    <a:pt x="891407" y="784765"/>
                  </a:cubicBezTo>
                  <a:cubicBezTo>
                    <a:pt x="860152" y="800392"/>
                    <a:pt x="825160" y="808206"/>
                    <a:pt x="786432" y="808206"/>
                  </a:cubicBezTo>
                  <a:cubicBezTo>
                    <a:pt x="736152" y="808206"/>
                    <a:pt x="693687" y="790880"/>
                    <a:pt x="659035" y="756228"/>
                  </a:cubicBezTo>
                  <a:lnTo>
                    <a:pt x="659035" y="1030386"/>
                  </a:lnTo>
                  <a:lnTo>
                    <a:pt x="503101" y="1030386"/>
                  </a:lnTo>
                  <a:lnTo>
                    <a:pt x="503101" y="322060"/>
                  </a:lnTo>
                  <a:cubicBezTo>
                    <a:pt x="503101" y="298279"/>
                    <a:pt x="509896" y="278915"/>
                    <a:pt x="523485" y="263967"/>
                  </a:cubicBezTo>
                  <a:cubicBezTo>
                    <a:pt x="537074" y="249019"/>
                    <a:pt x="555758" y="241545"/>
                    <a:pt x="579539" y="241545"/>
                  </a:cubicBezTo>
                  <a:close/>
                  <a:moveTo>
                    <a:pt x="2161870" y="240526"/>
                  </a:moveTo>
                  <a:cubicBezTo>
                    <a:pt x="2175459" y="240526"/>
                    <a:pt x="2193465" y="242224"/>
                    <a:pt x="2215886" y="245621"/>
                  </a:cubicBezTo>
                  <a:cubicBezTo>
                    <a:pt x="2238308" y="249019"/>
                    <a:pt x="2260221" y="254454"/>
                    <a:pt x="2281623" y="261928"/>
                  </a:cubicBezTo>
                  <a:cubicBezTo>
                    <a:pt x="2303026" y="269402"/>
                    <a:pt x="2321541" y="279594"/>
                    <a:pt x="2337168" y="292504"/>
                  </a:cubicBezTo>
                  <a:cubicBezTo>
                    <a:pt x="2352795" y="305413"/>
                    <a:pt x="2360609" y="321040"/>
                    <a:pt x="2360609" y="339386"/>
                  </a:cubicBezTo>
                  <a:cubicBezTo>
                    <a:pt x="2360609" y="355692"/>
                    <a:pt x="2354834" y="369451"/>
                    <a:pt x="2343283" y="380662"/>
                  </a:cubicBezTo>
                  <a:cubicBezTo>
                    <a:pt x="2331733" y="391873"/>
                    <a:pt x="2318144" y="397479"/>
                    <a:pt x="2302516" y="397479"/>
                  </a:cubicBezTo>
                  <a:cubicBezTo>
                    <a:pt x="2292325" y="397479"/>
                    <a:pt x="2281793" y="395440"/>
                    <a:pt x="2270922" y="391364"/>
                  </a:cubicBezTo>
                  <a:cubicBezTo>
                    <a:pt x="2260051" y="387287"/>
                    <a:pt x="2248500" y="382701"/>
                    <a:pt x="2236270" y="377605"/>
                  </a:cubicBezTo>
                  <a:cubicBezTo>
                    <a:pt x="2224040" y="372509"/>
                    <a:pt x="2211130" y="367922"/>
                    <a:pt x="2197541" y="363846"/>
                  </a:cubicBezTo>
                  <a:cubicBezTo>
                    <a:pt x="2183952" y="359769"/>
                    <a:pt x="2169684" y="357731"/>
                    <a:pt x="2154736" y="357731"/>
                  </a:cubicBezTo>
                  <a:cubicBezTo>
                    <a:pt x="2147941" y="357731"/>
                    <a:pt x="2140977" y="358580"/>
                    <a:pt x="2133843" y="360279"/>
                  </a:cubicBezTo>
                  <a:cubicBezTo>
                    <a:pt x="2126709" y="361977"/>
                    <a:pt x="2120424" y="364865"/>
                    <a:pt x="2114988" y="368942"/>
                  </a:cubicBezTo>
                  <a:cubicBezTo>
                    <a:pt x="2109553" y="372339"/>
                    <a:pt x="2105136" y="376755"/>
                    <a:pt x="2101739" y="382191"/>
                  </a:cubicBezTo>
                  <a:cubicBezTo>
                    <a:pt x="2098342" y="387627"/>
                    <a:pt x="2096643" y="394081"/>
                    <a:pt x="2096643" y="401555"/>
                  </a:cubicBezTo>
                  <a:cubicBezTo>
                    <a:pt x="2096643" y="412426"/>
                    <a:pt x="2103438" y="421599"/>
                    <a:pt x="2117026" y="429073"/>
                  </a:cubicBezTo>
                  <a:cubicBezTo>
                    <a:pt x="2130615" y="436547"/>
                    <a:pt x="2147772" y="444021"/>
                    <a:pt x="2168495" y="451495"/>
                  </a:cubicBezTo>
                  <a:cubicBezTo>
                    <a:pt x="2189218" y="458969"/>
                    <a:pt x="2211640" y="467292"/>
                    <a:pt x="2235760" y="476465"/>
                  </a:cubicBezTo>
                  <a:cubicBezTo>
                    <a:pt x="2259881" y="485637"/>
                    <a:pt x="2282303" y="497018"/>
                    <a:pt x="2303026" y="510607"/>
                  </a:cubicBezTo>
                  <a:cubicBezTo>
                    <a:pt x="2323749" y="524196"/>
                    <a:pt x="2340905" y="541012"/>
                    <a:pt x="2354494" y="561056"/>
                  </a:cubicBezTo>
                  <a:cubicBezTo>
                    <a:pt x="2368083" y="581100"/>
                    <a:pt x="2374878" y="605730"/>
                    <a:pt x="2374878" y="634946"/>
                  </a:cubicBezTo>
                  <a:cubicBezTo>
                    <a:pt x="2374878" y="664163"/>
                    <a:pt x="2368083" y="689472"/>
                    <a:pt x="2354494" y="710875"/>
                  </a:cubicBezTo>
                  <a:cubicBezTo>
                    <a:pt x="2340905" y="732278"/>
                    <a:pt x="2323409" y="750113"/>
                    <a:pt x="2302007" y="764382"/>
                  </a:cubicBezTo>
                  <a:cubicBezTo>
                    <a:pt x="2280604" y="778650"/>
                    <a:pt x="2256653" y="789181"/>
                    <a:pt x="2230155" y="795976"/>
                  </a:cubicBezTo>
                  <a:cubicBezTo>
                    <a:pt x="2203656" y="802770"/>
                    <a:pt x="2177837" y="806168"/>
                    <a:pt x="2152698" y="806168"/>
                  </a:cubicBezTo>
                  <a:cubicBezTo>
                    <a:pt x="2115328" y="806168"/>
                    <a:pt x="2076939" y="799713"/>
                    <a:pt x="2037531" y="786803"/>
                  </a:cubicBezTo>
                  <a:cubicBezTo>
                    <a:pt x="1998123" y="773894"/>
                    <a:pt x="1963471" y="757247"/>
                    <a:pt x="1933575" y="736864"/>
                  </a:cubicBezTo>
                  <a:lnTo>
                    <a:pt x="1979438" y="623735"/>
                  </a:lnTo>
                  <a:cubicBezTo>
                    <a:pt x="1990309" y="629850"/>
                    <a:pt x="2003219" y="636305"/>
                    <a:pt x="2018167" y="643100"/>
                  </a:cubicBezTo>
                  <a:cubicBezTo>
                    <a:pt x="2033114" y="649894"/>
                    <a:pt x="2048232" y="656179"/>
                    <a:pt x="2063520" y="661954"/>
                  </a:cubicBezTo>
                  <a:cubicBezTo>
                    <a:pt x="2078807" y="667730"/>
                    <a:pt x="2094095" y="672486"/>
                    <a:pt x="2109383" y="676223"/>
                  </a:cubicBezTo>
                  <a:cubicBezTo>
                    <a:pt x="2124670" y="679960"/>
                    <a:pt x="2138429" y="681828"/>
                    <a:pt x="2150659" y="681828"/>
                  </a:cubicBezTo>
                  <a:cubicBezTo>
                    <a:pt x="2158133" y="681828"/>
                    <a:pt x="2165947" y="680979"/>
                    <a:pt x="2174100" y="679280"/>
                  </a:cubicBezTo>
                  <a:cubicBezTo>
                    <a:pt x="2182254" y="677582"/>
                    <a:pt x="2189728" y="674694"/>
                    <a:pt x="2196522" y="670617"/>
                  </a:cubicBezTo>
                  <a:cubicBezTo>
                    <a:pt x="2203317" y="666541"/>
                    <a:pt x="2208922" y="661445"/>
                    <a:pt x="2213338" y="655330"/>
                  </a:cubicBezTo>
                  <a:cubicBezTo>
                    <a:pt x="2217755" y="649215"/>
                    <a:pt x="2219963" y="641741"/>
                    <a:pt x="2219963" y="632908"/>
                  </a:cubicBezTo>
                  <a:cubicBezTo>
                    <a:pt x="2219963" y="619319"/>
                    <a:pt x="2213169" y="608278"/>
                    <a:pt x="2199580" y="599785"/>
                  </a:cubicBezTo>
                  <a:cubicBezTo>
                    <a:pt x="2185991" y="591292"/>
                    <a:pt x="2169004" y="583478"/>
                    <a:pt x="2148621" y="576344"/>
                  </a:cubicBezTo>
                  <a:cubicBezTo>
                    <a:pt x="2128237" y="569210"/>
                    <a:pt x="2106155" y="561736"/>
                    <a:pt x="2082375" y="553922"/>
                  </a:cubicBezTo>
                  <a:cubicBezTo>
                    <a:pt x="2058594" y="546108"/>
                    <a:pt x="2036512" y="535916"/>
                    <a:pt x="2016128" y="523347"/>
                  </a:cubicBezTo>
                  <a:cubicBezTo>
                    <a:pt x="1995745" y="510777"/>
                    <a:pt x="1978758" y="495150"/>
                    <a:pt x="1965170" y="476465"/>
                  </a:cubicBezTo>
                  <a:cubicBezTo>
                    <a:pt x="1951580" y="457780"/>
                    <a:pt x="1944786" y="434169"/>
                    <a:pt x="1944786" y="405632"/>
                  </a:cubicBezTo>
                  <a:cubicBezTo>
                    <a:pt x="1944786" y="377775"/>
                    <a:pt x="1951580" y="353484"/>
                    <a:pt x="1965170" y="332761"/>
                  </a:cubicBezTo>
                  <a:cubicBezTo>
                    <a:pt x="1978758" y="312038"/>
                    <a:pt x="1996084" y="294882"/>
                    <a:pt x="2017147" y="281293"/>
                  </a:cubicBezTo>
                  <a:cubicBezTo>
                    <a:pt x="2038210" y="267704"/>
                    <a:pt x="2061481" y="257512"/>
                    <a:pt x="2086961" y="250717"/>
                  </a:cubicBezTo>
                  <a:cubicBezTo>
                    <a:pt x="2112440" y="243923"/>
                    <a:pt x="2137410" y="240526"/>
                    <a:pt x="2161870" y="240526"/>
                  </a:cubicBezTo>
                  <a:close/>
                  <a:moveTo>
                    <a:pt x="228295" y="240526"/>
                  </a:moveTo>
                  <a:cubicBezTo>
                    <a:pt x="241884" y="240526"/>
                    <a:pt x="259890" y="242224"/>
                    <a:pt x="282312" y="245621"/>
                  </a:cubicBezTo>
                  <a:cubicBezTo>
                    <a:pt x="304733" y="249019"/>
                    <a:pt x="326646" y="254454"/>
                    <a:pt x="348048" y="261928"/>
                  </a:cubicBezTo>
                  <a:cubicBezTo>
                    <a:pt x="369451" y="269402"/>
                    <a:pt x="387966" y="279594"/>
                    <a:pt x="403593" y="292504"/>
                  </a:cubicBezTo>
                  <a:cubicBezTo>
                    <a:pt x="419221" y="305413"/>
                    <a:pt x="427034" y="321040"/>
                    <a:pt x="427034" y="339386"/>
                  </a:cubicBezTo>
                  <a:cubicBezTo>
                    <a:pt x="427034" y="355692"/>
                    <a:pt x="421259" y="369451"/>
                    <a:pt x="409708" y="380662"/>
                  </a:cubicBezTo>
                  <a:cubicBezTo>
                    <a:pt x="398158" y="391873"/>
                    <a:pt x="384569" y="397479"/>
                    <a:pt x="368941" y="397479"/>
                  </a:cubicBezTo>
                  <a:cubicBezTo>
                    <a:pt x="358750" y="397479"/>
                    <a:pt x="348218" y="395440"/>
                    <a:pt x="337347" y="391364"/>
                  </a:cubicBezTo>
                  <a:cubicBezTo>
                    <a:pt x="326476" y="387287"/>
                    <a:pt x="314925" y="382701"/>
                    <a:pt x="302695" y="377605"/>
                  </a:cubicBezTo>
                  <a:cubicBezTo>
                    <a:pt x="290465" y="372509"/>
                    <a:pt x="277555" y="367922"/>
                    <a:pt x="263966" y="363846"/>
                  </a:cubicBezTo>
                  <a:cubicBezTo>
                    <a:pt x="250377" y="359769"/>
                    <a:pt x="236109" y="357731"/>
                    <a:pt x="221161" y="357731"/>
                  </a:cubicBezTo>
                  <a:cubicBezTo>
                    <a:pt x="214367" y="357731"/>
                    <a:pt x="207402" y="358580"/>
                    <a:pt x="200268" y="360279"/>
                  </a:cubicBezTo>
                  <a:cubicBezTo>
                    <a:pt x="193134" y="361977"/>
                    <a:pt x="186849" y="364865"/>
                    <a:pt x="181413" y="368942"/>
                  </a:cubicBezTo>
                  <a:cubicBezTo>
                    <a:pt x="175978" y="372339"/>
                    <a:pt x="171561" y="376755"/>
                    <a:pt x="168164" y="382191"/>
                  </a:cubicBezTo>
                  <a:cubicBezTo>
                    <a:pt x="164767" y="387627"/>
                    <a:pt x="163068" y="394081"/>
                    <a:pt x="163068" y="401555"/>
                  </a:cubicBezTo>
                  <a:cubicBezTo>
                    <a:pt x="163068" y="412426"/>
                    <a:pt x="169863" y="421599"/>
                    <a:pt x="183452" y="429073"/>
                  </a:cubicBezTo>
                  <a:cubicBezTo>
                    <a:pt x="197041" y="436547"/>
                    <a:pt x="214197" y="444021"/>
                    <a:pt x="234920" y="451495"/>
                  </a:cubicBezTo>
                  <a:cubicBezTo>
                    <a:pt x="255643" y="458969"/>
                    <a:pt x="278065" y="467292"/>
                    <a:pt x="302185" y="476465"/>
                  </a:cubicBezTo>
                  <a:cubicBezTo>
                    <a:pt x="326306" y="485637"/>
                    <a:pt x="348728" y="497018"/>
                    <a:pt x="369451" y="510607"/>
                  </a:cubicBezTo>
                  <a:cubicBezTo>
                    <a:pt x="390174" y="524196"/>
                    <a:pt x="407330" y="541012"/>
                    <a:pt x="420919" y="561056"/>
                  </a:cubicBezTo>
                  <a:cubicBezTo>
                    <a:pt x="434508" y="581100"/>
                    <a:pt x="441303" y="605730"/>
                    <a:pt x="441303" y="634946"/>
                  </a:cubicBezTo>
                  <a:cubicBezTo>
                    <a:pt x="441303" y="664163"/>
                    <a:pt x="434508" y="689472"/>
                    <a:pt x="420919" y="710875"/>
                  </a:cubicBezTo>
                  <a:cubicBezTo>
                    <a:pt x="407330" y="732278"/>
                    <a:pt x="389835" y="750113"/>
                    <a:pt x="368432" y="764382"/>
                  </a:cubicBezTo>
                  <a:cubicBezTo>
                    <a:pt x="347029" y="778650"/>
                    <a:pt x="323079" y="789181"/>
                    <a:pt x="296580" y="795976"/>
                  </a:cubicBezTo>
                  <a:cubicBezTo>
                    <a:pt x="270081" y="802770"/>
                    <a:pt x="244262" y="806168"/>
                    <a:pt x="219123" y="806168"/>
                  </a:cubicBezTo>
                  <a:cubicBezTo>
                    <a:pt x="181753" y="806168"/>
                    <a:pt x="143364" y="799713"/>
                    <a:pt x="103956" y="786803"/>
                  </a:cubicBezTo>
                  <a:cubicBezTo>
                    <a:pt x="64548" y="773894"/>
                    <a:pt x="29896" y="757247"/>
                    <a:pt x="0" y="736864"/>
                  </a:cubicBezTo>
                  <a:lnTo>
                    <a:pt x="45863" y="623735"/>
                  </a:lnTo>
                  <a:cubicBezTo>
                    <a:pt x="56734" y="629850"/>
                    <a:pt x="69644" y="636305"/>
                    <a:pt x="84592" y="643100"/>
                  </a:cubicBezTo>
                  <a:cubicBezTo>
                    <a:pt x="99540" y="649894"/>
                    <a:pt x="114657" y="656179"/>
                    <a:pt x="129945" y="661954"/>
                  </a:cubicBezTo>
                  <a:cubicBezTo>
                    <a:pt x="145233" y="667730"/>
                    <a:pt x="160520" y="672486"/>
                    <a:pt x="175808" y="676223"/>
                  </a:cubicBezTo>
                  <a:cubicBezTo>
                    <a:pt x="191095" y="679960"/>
                    <a:pt x="204854" y="681828"/>
                    <a:pt x="217084" y="681828"/>
                  </a:cubicBezTo>
                  <a:cubicBezTo>
                    <a:pt x="224558" y="681828"/>
                    <a:pt x="232372" y="680979"/>
                    <a:pt x="240525" y="679280"/>
                  </a:cubicBezTo>
                  <a:cubicBezTo>
                    <a:pt x="248679" y="677582"/>
                    <a:pt x="256153" y="674694"/>
                    <a:pt x="262947" y="670617"/>
                  </a:cubicBezTo>
                  <a:cubicBezTo>
                    <a:pt x="269742" y="666541"/>
                    <a:pt x="275347" y="661445"/>
                    <a:pt x="279764" y="655330"/>
                  </a:cubicBezTo>
                  <a:cubicBezTo>
                    <a:pt x="284180" y="649215"/>
                    <a:pt x="286388" y="641741"/>
                    <a:pt x="286388" y="632908"/>
                  </a:cubicBezTo>
                  <a:cubicBezTo>
                    <a:pt x="286388" y="619319"/>
                    <a:pt x="279594" y="608278"/>
                    <a:pt x="266005" y="599785"/>
                  </a:cubicBezTo>
                  <a:cubicBezTo>
                    <a:pt x="252416" y="591292"/>
                    <a:pt x="235430" y="583478"/>
                    <a:pt x="215046" y="576344"/>
                  </a:cubicBezTo>
                  <a:cubicBezTo>
                    <a:pt x="194663" y="569210"/>
                    <a:pt x="172580" y="561736"/>
                    <a:pt x="148800" y="553922"/>
                  </a:cubicBezTo>
                  <a:cubicBezTo>
                    <a:pt x="125019" y="546108"/>
                    <a:pt x="102937" y="535916"/>
                    <a:pt x="82553" y="523347"/>
                  </a:cubicBezTo>
                  <a:cubicBezTo>
                    <a:pt x="62170" y="510777"/>
                    <a:pt x="45184" y="495150"/>
                    <a:pt x="31595" y="476465"/>
                  </a:cubicBezTo>
                  <a:cubicBezTo>
                    <a:pt x="18005" y="457780"/>
                    <a:pt x="11211" y="434169"/>
                    <a:pt x="11211" y="405632"/>
                  </a:cubicBezTo>
                  <a:cubicBezTo>
                    <a:pt x="11211" y="377775"/>
                    <a:pt x="18005" y="353484"/>
                    <a:pt x="31595" y="332761"/>
                  </a:cubicBezTo>
                  <a:cubicBezTo>
                    <a:pt x="45184" y="312038"/>
                    <a:pt x="62509" y="294882"/>
                    <a:pt x="83572" y="281293"/>
                  </a:cubicBezTo>
                  <a:cubicBezTo>
                    <a:pt x="104635" y="267704"/>
                    <a:pt x="127907" y="257512"/>
                    <a:pt x="153386" y="250717"/>
                  </a:cubicBezTo>
                  <a:cubicBezTo>
                    <a:pt x="178865" y="243923"/>
                    <a:pt x="203835" y="240526"/>
                    <a:pt x="228295" y="240526"/>
                  </a:cubicBezTo>
                  <a:close/>
                  <a:moveTo>
                    <a:pt x="2997280" y="66247"/>
                  </a:moveTo>
                  <a:lnTo>
                    <a:pt x="3153213" y="66247"/>
                  </a:lnTo>
                  <a:lnTo>
                    <a:pt x="3153213" y="541182"/>
                  </a:lnTo>
                  <a:cubicBezTo>
                    <a:pt x="3153213" y="548656"/>
                    <a:pt x="3150665" y="555790"/>
                    <a:pt x="3145569" y="562585"/>
                  </a:cubicBezTo>
                  <a:cubicBezTo>
                    <a:pt x="3140473" y="569379"/>
                    <a:pt x="3134019" y="575325"/>
                    <a:pt x="3126205" y="580420"/>
                  </a:cubicBezTo>
                  <a:cubicBezTo>
                    <a:pt x="3118391" y="585516"/>
                    <a:pt x="3109898" y="589593"/>
                    <a:pt x="3100726" y="592651"/>
                  </a:cubicBezTo>
                  <a:cubicBezTo>
                    <a:pt x="3091553" y="595708"/>
                    <a:pt x="3083230" y="597237"/>
                    <a:pt x="3075756" y="597237"/>
                  </a:cubicBezTo>
                  <a:cubicBezTo>
                    <a:pt x="3067603" y="597237"/>
                    <a:pt x="3058939" y="595708"/>
                    <a:pt x="3049767" y="592651"/>
                  </a:cubicBezTo>
                  <a:cubicBezTo>
                    <a:pt x="3040594" y="589593"/>
                    <a:pt x="3032101" y="585516"/>
                    <a:pt x="3024288" y="580420"/>
                  </a:cubicBezTo>
                  <a:cubicBezTo>
                    <a:pt x="3016474" y="575325"/>
                    <a:pt x="3010019" y="569379"/>
                    <a:pt x="3004923" y="562585"/>
                  </a:cubicBezTo>
                  <a:cubicBezTo>
                    <a:pt x="2999827" y="555790"/>
                    <a:pt x="2997280" y="548316"/>
                    <a:pt x="2997280" y="540163"/>
                  </a:cubicBezTo>
                  <a:lnTo>
                    <a:pt x="2997280" y="95803"/>
                  </a:lnTo>
                  <a:close/>
                  <a:moveTo>
                    <a:pt x="2516210" y="1019"/>
                  </a:moveTo>
                  <a:cubicBezTo>
                    <a:pt x="2537952" y="1019"/>
                    <a:pt x="2556297" y="8493"/>
                    <a:pt x="2571245" y="23441"/>
                  </a:cubicBezTo>
                  <a:cubicBezTo>
                    <a:pt x="2586193" y="38389"/>
                    <a:pt x="2593667" y="56734"/>
                    <a:pt x="2593667" y="78477"/>
                  </a:cubicBezTo>
                  <a:lnTo>
                    <a:pt x="2593667" y="294542"/>
                  </a:lnTo>
                  <a:cubicBezTo>
                    <a:pt x="2612692" y="277556"/>
                    <a:pt x="2634774" y="264476"/>
                    <a:pt x="2659913" y="255304"/>
                  </a:cubicBezTo>
                  <a:cubicBezTo>
                    <a:pt x="2685053" y="246131"/>
                    <a:pt x="2710533" y="241545"/>
                    <a:pt x="2736352" y="241545"/>
                  </a:cubicBezTo>
                  <a:cubicBezTo>
                    <a:pt x="2765568" y="241545"/>
                    <a:pt x="2792406" y="246471"/>
                    <a:pt x="2816866" y="256323"/>
                  </a:cubicBezTo>
                  <a:cubicBezTo>
                    <a:pt x="2841327" y="266175"/>
                    <a:pt x="2862390" y="279934"/>
                    <a:pt x="2880055" y="297599"/>
                  </a:cubicBezTo>
                  <a:cubicBezTo>
                    <a:pt x="2897721" y="315265"/>
                    <a:pt x="2911480" y="336328"/>
                    <a:pt x="2921332" y="360788"/>
                  </a:cubicBezTo>
                  <a:cubicBezTo>
                    <a:pt x="2931184" y="385248"/>
                    <a:pt x="2936110" y="412087"/>
                    <a:pt x="2936110" y="441303"/>
                  </a:cubicBezTo>
                  <a:lnTo>
                    <a:pt x="2936110" y="729730"/>
                  </a:lnTo>
                  <a:cubicBezTo>
                    <a:pt x="2936110" y="752151"/>
                    <a:pt x="2928296" y="771006"/>
                    <a:pt x="2912669" y="786294"/>
                  </a:cubicBezTo>
                  <a:cubicBezTo>
                    <a:pt x="2897042" y="801581"/>
                    <a:pt x="2878017" y="809225"/>
                    <a:pt x="2855595" y="809225"/>
                  </a:cubicBezTo>
                  <a:cubicBezTo>
                    <a:pt x="2833853" y="809225"/>
                    <a:pt x="2815677" y="801242"/>
                    <a:pt x="2801069" y="785275"/>
                  </a:cubicBezTo>
                  <a:cubicBezTo>
                    <a:pt x="2786461" y="769308"/>
                    <a:pt x="2779157" y="750793"/>
                    <a:pt x="2779157" y="729730"/>
                  </a:cubicBezTo>
                  <a:lnTo>
                    <a:pt x="2779157" y="466782"/>
                  </a:lnTo>
                  <a:cubicBezTo>
                    <a:pt x="2779157" y="453873"/>
                    <a:pt x="2776779" y="441813"/>
                    <a:pt x="2772023" y="430602"/>
                  </a:cubicBezTo>
                  <a:cubicBezTo>
                    <a:pt x="2767266" y="419391"/>
                    <a:pt x="2760642" y="409539"/>
                    <a:pt x="2752149" y="401046"/>
                  </a:cubicBezTo>
                  <a:cubicBezTo>
                    <a:pt x="2743656" y="392553"/>
                    <a:pt x="2733804" y="385758"/>
                    <a:pt x="2722593" y="380662"/>
                  </a:cubicBezTo>
                  <a:cubicBezTo>
                    <a:pt x="2711382" y="375566"/>
                    <a:pt x="2699322" y="373018"/>
                    <a:pt x="2686412" y="373018"/>
                  </a:cubicBezTo>
                  <a:cubicBezTo>
                    <a:pt x="2660593" y="373018"/>
                    <a:pt x="2638681" y="381851"/>
                    <a:pt x="2620675" y="399517"/>
                  </a:cubicBezTo>
                  <a:cubicBezTo>
                    <a:pt x="2602670" y="417183"/>
                    <a:pt x="2593667" y="438925"/>
                    <a:pt x="2593667" y="464744"/>
                  </a:cubicBezTo>
                  <a:lnTo>
                    <a:pt x="2593667" y="798014"/>
                  </a:lnTo>
                  <a:lnTo>
                    <a:pt x="2436714" y="798014"/>
                  </a:lnTo>
                  <a:lnTo>
                    <a:pt x="2436714" y="79496"/>
                  </a:lnTo>
                  <a:cubicBezTo>
                    <a:pt x="2436714" y="68625"/>
                    <a:pt x="2438922" y="58433"/>
                    <a:pt x="2443339" y="48921"/>
                  </a:cubicBezTo>
                  <a:cubicBezTo>
                    <a:pt x="2447755" y="39408"/>
                    <a:pt x="2453531" y="31085"/>
                    <a:pt x="2460665" y="23951"/>
                  </a:cubicBezTo>
                  <a:cubicBezTo>
                    <a:pt x="2467799" y="16817"/>
                    <a:pt x="2476122" y="11211"/>
                    <a:pt x="2485634" y="7134"/>
                  </a:cubicBezTo>
                  <a:cubicBezTo>
                    <a:pt x="2495147" y="3058"/>
                    <a:pt x="2505338" y="1019"/>
                    <a:pt x="2516210" y="1019"/>
                  </a:cubicBezTo>
                  <a:close/>
                  <a:moveTo>
                    <a:pt x="1200036" y="0"/>
                  </a:moveTo>
                  <a:cubicBezTo>
                    <a:pt x="1221778" y="0"/>
                    <a:pt x="1240123" y="7803"/>
                    <a:pt x="1255071" y="23409"/>
                  </a:cubicBezTo>
                  <a:cubicBezTo>
                    <a:pt x="1270019" y="39016"/>
                    <a:pt x="1277493" y="57339"/>
                    <a:pt x="1277493" y="78381"/>
                  </a:cubicBezTo>
                  <a:lnTo>
                    <a:pt x="1277493" y="795976"/>
                  </a:lnTo>
                  <a:lnTo>
                    <a:pt x="1120540" y="796995"/>
                  </a:lnTo>
                  <a:lnTo>
                    <a:pt x="1120540" y="78381"/>
                  </a:lnTo>
                  <a:cubicBezTo>
                    <a:pt x="1120540" y="55980"/>
                    <a:pt x="1128354" y="37317"/>
                    <a:pt x="1143981" y="22390"/>
                  </a:cubicBezTo>
                  <a:cubicBezTo>
                    <a:pt x="1159609" y="7464"/>
                    <a:pt x="1178293" y="0"/>
                    <a:pt x="1200036" y="0"/>
                  </a:cubicBezTo>
                  <a:close/>
                </a:path>
              </a:pathLst>
            </a:cu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152" name="Google Shape;152;p18"/>
            <p:cNvSpPr/>
            <p:nvPr/>
          </p:nvSpPr>
          <p:spPr>
            <a:xfrm>
              <a:off x="6299796" y="1981201"/>
              <a:ext cx="222300" cy="222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Quattrocento Sans"/>
                <a:ea typeface="Quattrocento Sans"/>
                <a:cs typeface="Quattrocento Sans"/>
                <a:sym typeface="Quattrocento Sans"/>
              </a:endParaRPr>
            </a:p>
          </p:txBody>
        </p:sp>
      </p:grpSp>
      <p:grpSp>
        <p:nvGrpSpPr>
          <p:cNvPr id="153" name="Google Shape;153;p18"/>
          <p:cNvGrpSpPr/>
          <p:nvPr/>
        </p:nvGrpSpPr>
        <p:grpSpPr>
          <a:xfrm>
            <a:off x="8393642" y="4452978"/>
            <a:ext cx="566001" cy="566001"/>
            <a:chOff x="11160804" y="5906634"/>
            <a:chExt cx="816034" cy="816034"/>
          </a:xfrm>
        </p:grpSpPr>
        <p:sp>
          <p:nvSpPr>
            <p:cNvPr id="154" name="Google Shape;154;p18"/>
            <p:cNvSpPr/>
            <p:nvPr/>
          </p:nvSpPr>
          <p:spPr>
            <a:xfrm>
              <a:off x="11160804" y="5906634"/>
              <a:ext cx="816034" cy="816034"/>
            </a:xfrm>
            <a:custGeom>
              <a:avLst/>
              <a:gdLst/>
              <a:ahLst/>
              <a:cxnLst/>
              <a:rect l="l" t="t" r="r" b="b"/>
              <a:pathLst>
                <a:path w="1539686" h="1539686" extrusionOk="0">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196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155" name="Google Shape;155;p18"/>
            <p:cNvSpPr/>
            <p:nvPr/>
          </p:nvSpPr>
          <p:spPr>
            <a:xfrm>
              <a:off x="11335656" y="6081486"/>
              <a:ext cx="464400" cy="464400"/>
            </a:xfrm>
            <a:prstGeom prst="ellipse">
              <a:avLst/>
            </a:prstGeom>
            <a:gradFill>
              <a:gsLst>
                <a:gs pos="0">
                  <a:schemeClr val="accent1"/>
                </a:gs>
                <a:gs pos="89000">
                  <a:schemeClr val="accent4"/>
                </a:gs>
                <a:gs pos="100000">
                  <a:schemeClr val="accent4"/>
                </a:gs>
              </a:gsLst>
              <a:path path="circle">
                <a:fillToRect r="100000" b="100000"/>
              </a:path>
              <a:tileRect l="-100000" t="-100000"/>
            </a:gradFill>
            <a:ln>
              <a:noFill/>
            </a:ln>
            <a:effectLst>
              <a:outerShdw blurRad="749300" dist="266700" dir="2700000" sx="83000" sy="83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Quattrocento Sans"/>
                <a:ea typeface="Quattrocento Sans"/>
                <a:cs typeface="Quattrocento Sans"/>
                <a:sym typeface="Quattrocento Sans"/>
              </a:endParaRPr>
            </a:p>
          </p:txBody>
        </p:sp>
      </p:grpSp>
      <p:sp>
        <p:nvSpPr>
          <p:cNvPr id="156" name="Google Shape;156;p18"/>
          <p:cNvSpPr txBox="1"/>
          <p:nvPr/>
        </p:nvSpPr>
        <p:spPr>
          <a:xfrm>
            <a:off x="8445948" y="4631410"/>
            <a:ext cx="459900" cy="207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fld id="{00000000-1234-1234-1234-123412341234}" type="slidenum">
              <a:rPr lang="en" sz="900" b="0" i="0" u="none" strike="noStrike" cap="none">
                <a:solidFill>
                  <a:schemeClr val="lt1"/>
                </a:solidFill>
                <a:latin typeface="Quattrocento Sans"/>
                <a:ea typeface="Quattrocento Sans"/>
                <a:cs typeface="Quattrocento Sans"/>
                <a:sym typeface="Quattrocento Sans"/>
              </a:rPr>
              <a:t>‹#›</a:t>
            </a:fld>
            <a:endParaRPr sz="900" b="0" i="0" u="none" strike="noStrike" cap="none">
              <a:solidFill>
                <a:schemeClr val="lt1"/>
              </a:solidFill>
              <a:latin typeface="Quattrocento Sans"/>
              <a:ea typeface="Quattrocento Sans"/>
              <a:cs typeface="Quattrocento Sans"/>
              <a:sym typeface="Quattrocento Sans"/>
            </a:endParaRPr>
          </a:p>
        </p:txBody>
      </p:sp>
      <p:sp>
        <p:nvSpPr>
          <p:cNvPr id="157" name="Google Shape;157;p18"/>
          <p:cNvSpPr txBox="1"/>
          <p:nvPr/>
        </p:nvSpPr>
        <p:spPr>
          <a:xfrm>
            <a:off x="6492404" y="4721919"/>
            <a:ext cx="1779900" cy="19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800" b="0" i="0" u="none" strike="noStrike" cap="none">
                <a:solidFill>
                  <a:srgbClr val="BFBFBF"/>
                </a:solidFill>
                <a:latin typeface="Quattrocento Sans"/>
                <a:ea typeface="Quattrocento Sans"/>
                <a:cs typeface="Quattrocento Sans"/>
                <a:sym typeface="Quattrocento Sans"/>
              </a:rPr>
              <a:t>www.yourwebsite.com</a:t>
            </a:r>
            <a:endParaRPr sz="1100"/>
          </a:p>
        </p:txBody>
      </p:sp>
      <p:sp>
        <p:nvSpPr>
          <p:cNvPr id="158" name="Google Shape;158;p18"/>
          <p:cNvSpPr txBox="1"/>
          <p:nvPr/>
        </p:nvSpPr>
        <p:spPr>
          <a:xfrm>
            <a:off x="380265" y="4721919"/>
            <a:ext cx="1577700" cy="19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b="0" i="0" u="none" strike="noStrike" cap="none">
                <a:solidFill>
                  <a:srgbClr val="BFBFBF"/>
                </a:solidFill>
                <a:latin typeface="Quattrocento Sans"/>
                <a:ea typeface="Quattrocento Sans"/>
                <a:cs typeface="Quattrocento Sans"/>
                <a:sym typeface="Quattrocento Sans"/>
              </a:rPr>
              <a:t>2018 ©Splash!</a:t>
            </a:r>
            <a:endParaRPr sz="1100"/>
          </a:p>
        </p:txBody>
      </p:sp>
      <p:sp>
        <p:nvSpPr>
          <p:cNvPr id="159" name="Google Shape;159;p18"/>
          <p:cNvSpPr/>
          <p:nvPr/>
        </p:nvSpPr>
        <p:spPr>
          <a:xfrm>
            <a:off x="1654585" y="4766430"/>
            <a:ext cx="4745100" cy="107100"/>
          </a:xfrm>
          <a:prstGeom prst="roundRect">
            <a:avLst>
              <a:gd name="adj" fmla="val 5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 id="2147483719" r:id="rId57"/>
    <p:sldLayoutId id="2147483720" r:id="rId58"/>
    <p:sldLayoutId id="2147483721" r:id="rId59"/>
    <p:sldLayoutId id="2147483722" r:id="rId60"/>
    <p:sldLayoutId id="2147483723" r:id="rId61"/>
    <p:sldLayoutId id="2147483724" r:id="rId62"/>
    <p:sldLayoutId id="2147483725" r:id="rId63"/>
    <p:sldLayoutId id="2147483726" r:id="rId64"/>
    <p:sldLayoutId id="2147483727" r:id="rId65"/>
    <p:sldLayoutId id="2147483728" r:id="rId66"/>
    <p:sldLayoutId id="2147483729" r:id="rId67"/>
    <p:sldLayoutId id="2147483730" r:id="rId68"/>
    <p:sldLayoutId id="2147483731" r:id="rId69"/>
    <p:sldLayoutId id="2147483732" r:id="rId70"/>
    <p:sldLayoutId id="2147483733" r:id="rId71"/>
    <p:sldLayoutId id="2147483734" r:id="rId72"/>
    <p:sldLayoutId id="2147483735" r:id="rId73"/>
    <p:sldLayoutId id="2147483736" r:id="rId74"/>
    <p:sldLayoutId id="2147483737" r:id="rId75"/>
    <p:sldLayoutId id="2147483738" r:id="rId76"/>
    <p:sldLayoutId id="2147483739" r:id="rId7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6">
          <p15:clr>
            <a:srgbClr val="F26B43"/>
          </p15:clr>
        </p15:guide>
        <p15:guide id="4" orient="horz" pos="2916">
          <p15:clr>
            <a:srgbClr val="F26B43"/>
          </p15:clr>
        </p15:guide>
        <p15:guide id="5" pos="5391">
          <p15:clr>
            <a:srgbClr val="F26B43"/>
          </p15:clr>
        </p15:guide>
        <p15:guide id="6" pos="36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anu1999kriti@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dinesh@dtu.ac.in" TargetMode="External"/><Relationship Id="rId5" Type="http://schemas.openxmlformats.org/officeDocument/2006/relationships/hyperlink" Target="mailto:nkl.dodeja5@gmail.com" TargetMode="External"/><Relationship Id="rId4" Type="http://schemas.openxmlformats.org/officeDocument/2006/relationships/hyperlink" Target="mailto:anuragmudgil00@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drive.google.com/file/d/1oO-hvkW2D0Ncvu9xIihtYBBNWzrPl51g/view?usp=sharing"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hyperlink" Target="https://drive.google.com/file/d/1K2xO-AzRVeihZjZ3d9mihDNP15tU6W8T/view?usp=sharing"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hyperlink" Target="https://ieeexplore.ieee.org/document/9418040"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rive.google.com/file/d/1yURS2dn_s-4T4r4yNmNxAB_nRjd4aOOB/view?usp=sharing"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102"/>
          <p:cNvSpPr/>
          <p:nvPr/>
        </p:nvSpPr>
        <p:spPr>
          <a:xfrm>
            <a:off x="0" y="2571750"/>
            <a:ext cx="9144000" cy="2571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02"/>
          <p:cNvSpPr txBox="1">
            <a:spLocks noGrp="1"/>
          </p:cNvSpPr>
          <p:nvPr>
            <p:ph type="ctrTitle"/>
          </p:nvPr>
        </p:nvSpPr>
        <p:spPr>
          <a:xfrm>
            <a:off x="1291025" y="903225"/>
            <a:ext cx="6487200" cy="69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300">
                <a:latin typeface="Times New Roman"/>
                <a:ea typeface="Times New Roman"/>
                <a:cs typeface="Times New Roman"/>
                <a:sym typeface="Times New Roman"/>
              </a:rPr>
              <a:t>Major II Presentation</a:t>
            </a:r>
            <a:endParaRPr sz="4300">
              <a:latin typeface="Times New Roman"/>
              <a:ea typeface="Times New Roman"/>
              <a:cs typeface="Times New Roman"/>
              <a:sym typeface="Times New Roman"/>
            </a:endParaRPr>
          </a:p>
        </p:txBody>
      </p:sp>
      <p:sp>
        <p:nvSpPr>
          <p:cNvPr id="587" name="Google Shape;587;p102"/>
          <p:cNvSpPr txBox="1">
            <a:spLocks noGrp="1"/>
          </p:cNvSpPr>
          <p:nvPr>
            <p:ph type="subTitle" idx="1"/>
          </p:nvPr>
        </p:nvSpPr>
        <p:spPr>
          <a:xfrm>
            <a:off x="817049" y="1589400"/>
            <a:ext cx="8085945" cy="432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sz="2600" b="1" dirty="0">
                <a:solidFill>
                  <a:srgbClr val="FFFFFF"/>
                </a:solidFill>
                <a:latin typeface="Times New Roman"/>
                <a:ea typeface="Times New Roman"/>
                <a:cs typeface="Times New Roman"/>
                <a:sym typeface="Times New Roman"/>
              </a:rPr>
              <a:t>Realistic Face Generation using Textual Description</a:t>
            </a:r>
            <a:endParaRPr sz="2400" dirty="0">
              <a:solidFill>
                <a:srgbClr val="FFFFFF"/>
              </a:solidFill>
            </a:endParaRPr>
          </a:p>
        </p:txBody>
      </p:sp>
      <p:sp>
        <p:nvSpPr>
          <p:cNvPr id="588" name="Google Shape;588;p102"/>
          <p:cNvSpPr txBox="1"/>
          <p:nvPr/>
        </p:nvSpPr>
        <p:spPr>
          <a:xfrm>
            <a:off x="2496400" y="2830200"/>
            <a:ext cx="4702500" cy="8895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 sz="1300" b="1"/>
              <a:t>PUBLISHED AND PRESENTED AT:</a:t>
            </a:r>
            <a:endParaRPr sz="1300" b="1"/>
          </a:p>
          <a:p>
            <a:pPr marL="0" lvl="0" indent="0" algn="ctr" rtl="0">
              <a:lnSpc>
                <a:spcPct val="120000"/>
              </a:lnSpc>
              <a:spcBef>
                <a:spcPts val="400"/>
              </a:spcBef>
              <a:spcAft>
                <a:spcPts val="0"/>
              </a:spcAft>
              <a:buNone/>
            </a:pPr>
            <a:r>
              <a:rPr lang="en" sz="1300" b="1"/>
              <a:t>5th International Conference on</a:t>
            </a:r>
            <a:endParaRPr sz="1300" b="1"/>
          </a:p>
          <a:p>
            <a:pPr marL="0" lvl="0" indent="0" algn="ctr" rtl="0">
              <a:lnSpc>
                <a:spcPct val="120000"/>
              </a:lnSpc>
              <a:spcBef>
                <a:spcPts val="400"/>
              </a:spcBef>
              <a:spcAft>
                <a:spcPts val="0"/>
              </a:spcAft>
              <a:buNone/>
            </a:pPr>
            <a:r>
              <a:rPr lang="en" sz="1300" b="1"/>
              <a:t>Computing Methodologies and Communication</a:t>
            </a:r>
            <a:endParaRPr sz="1300" b="1"/>
          </a:p>
          <a:p>
            <a:pPr marL="0" lvl="0" indent="0" algn="ctr" rtl="0">
              <a:lnSpc>
                <a:spcPct val="120000"/>
              </a:lnSpc>
              <a:spcBef>
                <a:spcPts val="400"/>
              </a:spcBef>
              <a:spcAft>
                <a:spcPts val="0"/>
              </a:spcAft>
              <a:buNone/>
            </a:pPr>
            <a:r>
              <a:rPr lang="en" sz="1300" b="1"/>
              <a:t>(ICCMC 2021)</a:t>
            </a:r>
            <a:endParaRPr sz="1300" b="1"/>
          </a:p>
          <a:p>
            <a:pPr marL="0" lvl="0" indent="0" algn="ctr" rtl="0">
              <a:lnSpc>
                <a:spcPct val="120000"/>
              </a:lnSpc>
              <a:spcBef>
                <a:spcPts val="400"/>
              </a:spcBef>
              <a:spcAft>
                <a:spcPts val="0"/>
              </a:spcAft>
              <a:buNone/>
            </a:pPr>
            <a:endParaRPr sz="1300" b="1"/>
          </a:p>
          <a:p>
            <a:pPr marL="0" lvl="0" indent="0" algn="ctr" rtl="0">
              <a:spcBef>
                <a:spcPts val="200"/>
              </a:spcBef>
              <a:spcAft>
                <a:spcPts val="0"/>
              </a:spcAft>
              <a:buNone/>
            </a:pPr>
            <a:endParaRPr sz="1300">
              <a:latin typeface="Old Standard TT"/>
              <a:ea typeface="Old Standard TT"/>
              <a:cs typeface="Old Standard TT"/>
              <a:sym typeface="Old Standard TT"/>
            </a:endParaRPr>
          </a:p>
        </p:txBody>
      </p:sp>
      <p:sp>
        <p:nvSpPr>
          <p:cNvPr id="589" name="Google Shape;589;p102"/>
          <p:cNvSpPr txBox="1">
            <a:spLocks noGrp="1"/>
          </p:cNvSpPr>
          <p:nvPr>
            <p:ph type="sldNum" idx="12"/>
          </p:nvPr>
        </p:nvSpPr>
        <p:spPr>
          <a:xfrm>
            <a:off x="8460431" y="48797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graphicFrame>
        <p:nvGraphicFramePr>
          <p:cNvPr id="590" name="Google Shape;590;p102"/>
          <p:cNvGraphicFramePr/>
          <p:nvPr>
            <p:extLst>
              <p:ext uri="{D42A27DB-BD31-4B8C-83A1-F6EECF244321}">
                <p14:modId xmlns:p14="http://schemas.microsoft.com/office/powerpoint/2010/main" val="805794241"/>
              </p:ext>
            </p:extLst>
          </p:nvPr>
        </p:nvGraphicFramePr>
        <p:xfrm>
          <a:off x="50222" y="4313290"/>
          <a:ext cx="9144000" cy="960100"/>
        </p:xfrm>
        <a:graphic>
          <a:graphicData uri="http://schemas.openxmlformats.org/drawingml/2006/table">
            <a:tbl>
              <a:tblPr>
                <a:noFill/>
                <a:tableStyleId>{CBB073DF-CD7C-4C0F-A4AB-B0FB16E0370C}</a:tableStyleId>
              </a:tblPr>
              <a:tblGrid>
                <a:gridCol w="2223319">
                  <a:extLst>
                    <a:ext uri="{9D8B030D-6E8A-4147-A177-3AD203B41FA5}">
                      <a16:colId xmlns:a16="http://schemas.microsoft.com/office/drawing/2014/main" val="20000"/>
                    </a:ext>
                  </a:extLst>
                </a:gridCol>
                <a:gridCol w="2241656">
                  <a:extLst>
                    <a:ext uri="{9D8B030D-6E8A-4147-A177-3AD203B41FA5}">
                      <a16:colId xmlns:a16="http://schemas.microsoft.com/office/drawing/2014/main" val="20001"/>
                    </a:ext>
                  </a:extLst>
                </a:gridCol>
                <a:gridCol w="2241379">
                  <a:extLst>
                    <a:ext uri="{9D8B030D-6E8A-4147-A177-3AD203B41FA5}">
                      <a16:colId xmlns:a16="http://schemas.microsoft.com/office/drawing/2014/main" val="20002"/>
                    </a:ext>
                  </a:extLst>
                </a:gridCol>
                <a:gridCol w="2437646">
                  <a:extLst>
                    <a:ext uri="{9D8B030D-6E8A-4147-A177-3AD203B41FA5}">
                      <a16:colId xmlns:a16="http://schemas.microsoft.com/office/drawing/2014/main" val="20003"/>
                    </a:ext>
                  </a:extLst>
                </a:gridCol>
              </a:tblGrid>
              <a:tr h="960100">
                <a:tc>
                  <a:txBody>
                    <a:bodyPr/>
                    <a:lstStyle/>
                    <a:p>
                      <a:pPr marL="0" lvl="0" indent="0" algn="l" rtl="0">
                        <a:spcBef>
                          <a:spcPts val="0"/>
                        </a:spcBef>
                        <a:spcAft>
                          <a:spcPts val="0"/>
                        </a:spcAft>
                        <a:buNone/>
                      </a:pPr>
                      <a:r>
                        <a:rPr lang="en" sz="1300" b="1" dirty="0"/>
                        <a:t>Anukriti</a:t>
                      </a:r>
                      <a:endParaRPr sz="1300" b="1" dirty="0"/>
                    </a:p>
                    <a:p>
                      <a:pPr marL="0" lvl="0" indent="0" algn="l" rtl="0">
                        <a:spcBef>
                          <a:spcPts val="0"/>
                        </a:spcBef>
                        <a:spcAft>
                          <a:spcPts val="0"/>
                        </a:spcAft>
                        <a:buNone/>
                      </a:pPr>
                      <a:r>
                        <a:rPr lang="en" sz="1200" dirty="0"/>
                        <a:t>(</a:t>
                      </a:r>
                      <a:r>
                        <a:rPr lang="en" sz="1200" u="sng" dirty="0">
                          <a:solidFill>
                            <a:srgbClr val="0000FF"/>
                          </a:solidFill>
                          <a:hlinkClick r:id="rId3">
                            <a:extLst>
                              <a:ext uri="{A12FA001-AC4F-418D-AE19-62706E023703}">
                                <ahyp:hlinkClr xmlns:ahyp="http://schemas.microsoft.com/office/drawing/2018/hyperlinkcolor" val="tx"/>
                              </a:ext>
                            </a:extLst>
                          </a:hlinkClick>
                        </a:rPr>
                        <a:t>anu1999kriti@gmail.com</a:t>
                      </a:r>
                      <a:r>
                        <a:rPr lang="en" sz="1200" dirty="0"/>
                        <a:t>)</a:t>
                      </a:r>
                      <a:endParaRPr sz="1200" dirty="0"/>
                    </a:p>
                    <a:p>
                      <a:pPr marL="0" lvl="0" indent="0" algn="l" rtl="0">
                        <a:spcBef>
                          <a:spcPts val="0"/>
                        </a:spcBef>
                        <a:spcAft>
                          <a:spcPts val="0"/>
                        </a:spcAft>
                        <a:buNone/>
                      </a:pPr>
                      <a:r>
                        <a:rPr lang="en" sz="1200" dirty="0"/>
                        <a:t>Delhi Technological University</a:t>
                      </a:r>
                      <a:endParaRPr sz="1200"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300" b="1" dirty="0"/>
                        <a:t>Anurag Mudgil</a:t>
                      </a:r>
                      <a:endParaRPr sz="1300" b="1" dirty="0"/>
                    </a:p>
                    <a:p>
                      <a:pPr marL="0" lvl="0" indent="0" algn="l" rtl="0">
                        <a:spcBef>
                          <a:spcPts val="0"/>
                        </a:spcBef>
                        <a:spcAft>
                          <a:spcPts val="0"/>
                        </a:spcAft>
                        <a:buNone/>
                      </a:pPr>
                      <a:r>
                        <a:rPr lang="en" sz="1200" dirty="0"/>
                        <a:t>(</a:t>
                      </a:r>
                      <a:r>
                        <a:rPr lang="en" sz="1200" u="sng" dirty="0">
                          <a:solidFill>
                            <a:srgbClr val="0000FF"/>
                          </a:solidFill>
                          <a:hlinkClick r:id="rId4">
                            <a:extLst>
                              <a:ext uri="{A12FA001-AC4F-418D-AE19-62706E023703}">
                                <ahyp:hlinkClr xmlns:ahyp="http://schemas.microsoft.com/office/drawing/2018/hyperlinkcolor" val="tx"/>
                              </a:ext>
                            </a:extLst>
                          </a:hlinkClick>
                        </a:rPr>
                        <a:t>anuragmudgil00@gmail.com</a:t>
                      </a:r>
                      <a:r>
                        <a:rPr lang="en" sz="1200" dirty="0"/>
                        <a:t>) </a:t>
                      </a:r>
                      <a:endParaRPr sz="1200" dirty="0"/>
                    </a:p>
                    <a:p>
                      <a:pPr marL="0" lvl="0" indent="0" algn="l" rtl="0">
                        <a:spcBef>
                          <a:spcPts val="0"/>
                        </a:spcBef>
                        <a:spcAft>
                          <a:spcPts val="0"/>
                        </a:spcAft>
                        <a:buNone/>
                      </a:pPr>
                      <a:r>
                        <a:rPr lang="en" sz="1200" dirty="0"/>
                        <a:t>Delhi Technological University</a:t>
                      </a:r>
                      <a:endParaRPr sz="1200"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300" b="1"/>
                        <a:t>Nakul Dodeja</a:t>
                      </a:r>
                      <a:endParaRPr sz="1300" b="1"/>
                    </a:p>
                    <a:p>
                      <a:pPr marL="0" lvl="0" indent="0" algn="l" rtl="0">
                        <a:spcBef>
                          <a:spcPts val="0"/>
                        </a:spcBef>
                        <a:spcAft>
                          <a:spcPts val="0"/>
                        </a:spcAft>
                        <a:buNone/>
                      </a:pPr>
                      <a:r>
                        <a:rPr lang="en" sz="1200"/>
                        <a:t>(</a:t>
                      </a:r>
                      <a:r>
                        <a:rPr lang="en" sz="1200" u="sng">
                          <a:solidFill>
                            <a:srgbClr val="0000FF"/>
                          </a:solidFill>
                          <a:hlinkClick r:id="rId5">
                            <a:extLst>
                              <a:ext uri="{A12FA001-AC4F-418D-AE19-62706E023703}">
                                <ahyp:hlinkClr xmlns:ahyp="http://schemas.microsoft.com/office/drawing/2018/hyperlinkcolor" val="tx"/>
                              </a:ext>
                            </a:extLst>
                          </a:hlinkClick>
                        </a:rPr>
                        <a:t>nkl.dodeja5@gmail.com</a:t>
                      </a:r>
                      <a:r>
                        <a:rPr lang="en" sz="1200"/>
                        <a:t>) </a:t>
                      </a:r>
                      <a:endParaRPr sz="1200"/>
                    </a:p>
                    <a:p>
                      <a:pPr marL="0" lvl="0" indent="0" algn="l" rtl="0">
                        <a:spcBef>
                          <a:spcPts val="0"/>
                        </a:spcBef>
                        <a:spcAft>
                          <a:spcPts val="0"/>
                        </a:spcAft>
                        <a:buNone/>
                      </a:pPr>
                      <a:r>
                        <a:rPr lang="en" sz="1200"/>
                        <a:t>Delhi Technological University</a:t>
                      </a:r>
                      <a:endParaRPr sz="13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300" b="1" dirty="0"/>
                        <a:t>Dinesh Kumar Vishwakarma</a:t>
                      </a:r>
                      <a:endParaRPr sz="1300" b="1" dirty="0"/>
                    </a:p>
                    <a:p>
                      <a:pPr marL="0" lvl="0" indent="0" algn="l" rtl="0">
                        <a:spcBef>
                          <a:spcPts val="0"/>
                        </a:spcBef>
                        <a:spcAft>
                          <a:spcPts val="0"/>
                        </a:spcAft>
                        <a:buNone/>
                      </a:pPr>
                      <a:r>
                        <a:rPr lang="en" sz="1200" dirty="0"/>
                        <a:t>(</a:t>
                      </a:r>
                      <a:r>
                        <a:rPr lang="en" sz="1200" u="sng" dirty="0">
                          <a:solidFill>
                            <a:srgbClr val="0000FF"/>
                          </a:solidFill>
                          <a:hlinkClick r:id="rId6">
                            <a:extLst>
                              <a:ext uri="{A12FA001-AC4F-418D-AE19-62706E023703}">
                                <ahyp:hlinkClr xmlns:ahyp="http://schemas.microsoft.com/office/drawing/2018/hyperlinkcolor" val="tx"/>
                              </a:ext>
                            </a:extLst>
                          </a:hlinkClick>
                        </a:rPr>
                        <a:t>dinesh@dtu.ac.in</a:t>
                      </a:r>
                      <a:r>
                        <a:rPr lang="en" sz="1200" dirty="0"/>
                        <a:t>) </a:t>
                      </a:r>
                      <a:endParaRPr sz="1200" dirty="0"/>
                    </a:p>
                    <a:p>
                      <a:pPr marL="0" lvl="0" indent="0" algn="l" rtl="0">
                        <a:spcBef>
                          <a:spcPts val="0"/>
                        </a:spcBef>
                        <a:spcAft>
                          <a:spcPts val="0"/>
                        </a:spcAft>
                        <a:buNone/>
                      </a:pPr>
                      <a:r>
                        <a:rPr lang="en" sz="1200" dirty="0"/>
                        <a:t>Delhi Technological University</a:t>
                      </a:r>
                      <a:endParaRPr sz="1200"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11"/>
          <p:cNvSpPr txBox="1"/>
          <p:nvPr/>
        </p:nvSpPr>
        <p:spPr>
          <a:xfrm>
            <a:off x="311700" y="428275"/>
            <a:ext cx="8520600" cy="6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2A3990"/>
                </a:solidFill>
                <a:latin typeface="Roboto"/>
                <a:ea typeface="Roboto"/>
                <a:cs typeface="Roboto"/>
                <a:sym typeface="Roboto"/>
              </a:rPr>
              <a:t>TEXTUAL EMBEDDING AND CONDITIONAL AUGMENTATION</a:t>
            </a:r>
            <a:endParaRPr sz="3000" b="1">
              <a:solidFill>
                <a:srgbClr val="2A3990"/>
              </a:solidFill>
              <a:latin typeface="Roboto"/>
              <a:ea typeface="Roboto"/>
              <a:cs typeface="Roboto"/>
              <a:sym typeface="Roboto"/>
            </a:endParaRPr>
          </a:p>
        </p:txBody>
      </p:sp>
      <p:sp>
        <p:nvSpPr>
          <p:cNvPr id="759" name="Google Shape;759;p111"/>
          <p:cNvSpPr txBox="1"/>
          <p:nvPr/>
        </p:nvSpPr>
        <p:spPr>
          <a:xfrm>
            <a:off x="239000" y="1605725"/>
            <a:ext cx="6017100" cy="13377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None/>
            </a:pPr>
            <a:r>
              <a:rPr lang="en" sz="1300">
                <a:solidFill>
                  <a:srgbClr val="434343"/>
                </a:solidFill>
                <a:latin typeface="Roboto"/>
                <a:ea typeface="Roboto"/>
                <a:cs typeface="Roboto"/>
                <a:sym typeface="Roboto"/>
              </a:rPr>
              <a:t>Mapping of sentences to vector of real numbers is known as textual embedding. To convert the textual descriptions to vectors here we have used a pre-trained Sentence-BERT network introducing pooling to the token embeddings generated by BERT in order for creating a fixed size sentence embedding. The network encodes a sentence to a 1,024 dimensional text embedding.This network is common to both of the stages</a:t>
            </a:r>
            <a:endParaRPr sz="1300">
              <a:solidFill>
                <a:srgbClr val="434343"/>
              </a:solidFill>
              <a:latin typeface="Roboto"/>
              <a:ea typeface="Roboto"/>
              <a:cs typeface="Roboto"/>
              <a:sym typeface="Roboto"/>
            </a:endParaRPr>
          </a:p>
          <a:p>
            <a:pPr marL="0" lvl="0" indent="0" algn="just" rtl="0">
              <a:spcBef>
                <a:spcPts val="1600"/>
              </a:spcBef>
              <a:spcAft>
                <a:spcPts val="0"/>
              </a:spcAft>
              <a:buNone/>
            </a:pPr>
            <a:endParaRPr sz="1300">
              <a:solidFill>
                <a:srgbClr val="434343"/>
              </a:solidFill>
              <a:latin typeface="Roboto"/>
              <a:ea typeface="Roboto"/>
              <a:cs typeface="Roboto"/>
              <a:sym typeface="Roboto"/>
            </a:endParaRPr>
          </a:p>
        </p:txBody>
      </p:sp>
      <p:sp>
        <p:nvSpPr>
          <p:cNvPr id="760" name="Google Shape;760;p111"/>
          <p:cNvSpPr txBox="1"/>
          <p:nvPr/>
        </p:nvSpPr>
        <p:spPr>
          <a:xfrm>
            <a:off x="239000" y="3366850"/>
            <a:ext cx="5951700" cy="18576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1600"/>
              </a:spcAft>
              <a:buNone/>
            </a:pPr>
            <a:r>
              <a:rPr lang="en" sz="1300">
                <a:solidFill>
                  <a:srgbClr val="434343"/>
                </a:solidFill>
                <a:latin typeface="Roboto"/>
                <a:ea typeface="Roboto"/>
                <a:cs typeface="Roboto"/>
                <a:sym typeface="Roboto"/>
              </a:rPr>
              <a:t>Large number of dimensions is a common feature of text-conditioned latent space that can lead to discontinuities therefore the data from the Sentence BERT is fed into the conditional augmentation. This technique adds more randomness in the network. It is a fully-connected layer to generate values such as the mean as well as standard deviation which help to create a Gaussian distribution.</a:t>
            </a:r>
            <a:endParaRPr sz="1300">
              <a:solidFill>
                <a:srgbClr val="434343"/>
              </a:solidFill>
              <a:latin typeface="Roboto"/>
              <a:ea typeface="Roboto"/>
              <a:cs typeface="Roboto"/>
              <a:sym typeface="Roboto"/>
            </a:endParaRPr>
          </a:p>
        </p:txBody>
      </p:sp>
      <p:sp>
        <p:nvSpPr>
          <p:cNvPr id="761" name="Google Shape;761;p111"/>
          <p:cNvSpPr txBox="1">
            <a:spLocks noGrp="1"/>
          </p:cNvSpPr>
          <p:nvPr>
            <p:ph type="sldNum" idx="12"/>
          </p:nvPr>
        </p:nvSpPr>
        <p:spPr>
          <a:xfrm>
            <a:off x="8460431" y="48035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762" name="Google Shape;762;p111"/>
          <p:cNvSpPr/>
          <p:nvPr/>
        </p:nvSpPr>
        <p:spPr>
          <a:xfrm>
            <a:off x="0" y="-8950"/>
            <a:ext cx="9144000" cy="347100"/>
          </a:xfrm>
          <a:prstGeom prst="rect">
            <a:avLst/>
          </a:prstGeom>
          <a:solidFill>
            <a:srgbClr val="0036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ANUKRITI </a:t>
            </a:r>
            <a:r>
              <a:rPr lang="en" b="1">
                <a:solidFill>
                  <a:schemeClr val="lt1"/>
                </a:solidFill>
              </a:rPr>
              <a:t>(2K17/IT/27)</a:t>
            </a:r>
            <a:r>
              <a:rPr lang="en">
                <a:solidFill>
                  <a:schemeClr val="lt1"/>
                </a:solidFill>
              </a:rPr>
              <a:t>  |  ANURAG MUDGIL </a:t>
            </a:r>
            <a:r>
              <a:rPr lang="en" b="1">
                <a:solidFill>
                  <a:schemeClr val="lt1"/>
                </a:solidFill>
              </a:rPr>
              <a:t>(2K17/IT/29)</a:t>
            </a:r>
            <a:r>
              <a:rPr lang="en">
                <a:solidFill>
                  <a:schemeClr val="lt1"/>
                </a:solidFill>
              </a:rPr>
              <a:t>  |  NAKUL DODEJA </a:t>
            </a:r>
            <a:r>
              <a:rPr lang="en" b="1">
                <a:solidFill>
                  <a:schemeClr val="lt1"/>
                </a:solidFill>
              </a:rPr>
              <a:t>(2K17/IT/74)</a:t>
            </a:r>
            <a:endParaRPr b="1">
              <a:solidFill>
                <a:schemeClr val="lt1"/>
              </a:solidFill>
            </a:endParaRPr>
          </a:p>
        </p:txBody>
      </p:sp>
      <p:pic>
        <p:nvPicPr>
          <p:cNvPr id="763" name="Google Shape;763;p111"/>
          <p:cNvPicPr preferRelativeResize="0"/>
          <p:nvPr/>
        </p:nvPicPr>
        <p:blipFill>
          <a:blip r:embed="rId3">
            <a:alphaModFix/>
          </a:blip>
          <a:stretch>
            <a:fillRect/>
          </a:stretch>
        </p:blipFill>
        <p:spPr>
          <a:xfrm>
            <a:off x="6957948" y="3219425"/>
            <a:ext cx="1384907" cy="1857600"/>
          </a:xfrm>
          <a:prstGeom prst="rect">
            <a:avLst/>
          </a:prstGeom>
          <a:noFill/>
          <a:ln>
            <a:noFill/>
          </a:ln>
        </p:spPr>
      </p:pic>
      <p:pic>
        <p:nvPicPr>
          <p:cNvPr id="764" name="Google Shape;764;p111"/>
          <p:cNvPicPr preferRelativeResize="0"/>
          <p:nvPr/>
        </p:nvPicPr>
        <p:blipFill>
          <a:blip r:embed="rId4">
            <a:alphaModFix/>
          </a:blip>
          <a:stretch>
            <a:fillRect/>
          </a:stretch>
        </p:blipFill>
        <p:spPr>
          <a:xfrm>
            <a:off x="6408500" y="1188475"/>
            <a:ext cx="2362082" cy="1878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12"/>
          <p:cNvSpPr>
            <a:spLocks noGrp="1"/>
          </p:cNvSpPr>
          <p:nvPr>
            <p:ph type="pic" idx="2"/>
          </p:nvPr>
        </p:nvSpPr>
        <p:spPr>
          <a:xfrm>
            <a:off x="4794497" y="950043"/>
            <a:ext cx="3395700" cy="33957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endParaRPr/>
          </a:p>
        </p:txBody>
      </p:sp>
      <p:sp>
        <p:nvSpPr>
          <p:cNvPr id="770" name="Google Shape;770;p112"/>
          <p:cNvSpPr/>
          <p:nvPr/>
        </p:nvSpPr>
        <p:spPr>
          <a:xfrm>
            <a:off x="407200" y="4812500"/>
            <a:ext cx="750000" cy="214200"/>
          </a:xfrm>
          <a:prstGeom prst="rect">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12"/>
          <p:cNvSpPr/>
          <p:nvPr/>
        </p:nvSpPr>
        <p:spPr>
          <a:xfrm>
            <a:off x="0" y="4533900"/>
            <a:ext cx="9144000" cy="685800"/>
          </a:xfrm>
          <a:prstGeom prst="rect">
            <a:avLst/>
          </a:prstGeom>
          <a:solidFill>
            <a:srgbClr val="202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12"/>
          <p:cNvSpPr/>
          <p:nvPr/>
        </p:nvSpPr>
        <p:spPr>
          <a:xfrm rot="5400000">
            <a:off x="1994275" y="-1932900"/>
            <a:ext cx="5130600" cy="9161700"/>
          </a:xfrm>
          <a:prstGeom prst="rect">
            <a:avLst/>
          </a:prstGeom>
          <a:solidFill>
            <a:srgbClr val="202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12"/>
          <p:cNvSpPr txBox="1">
            <a:spLocks noGrp="1"/>
          </p:cNvSpPr>
          <p:nvPr>
            <p:ph type="ctrTitle"/>
          </p:nvPr>
        </p:nvSpPr>
        <p:spPr>
          <a:xfrm>
            <a:off x="498875" y="314375"/>
            <a:ext cx="8079600" cy="12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a:solidFill>
                  <a:schemeClr val="lt1"/>
                </a:solidFill>
                <a:latin typeface="Times New Roman"/>
                <a:ea typeface="Times New Roman"/>
                <a:cs typeface="Times New Roman"/>
                <a:sym typeface="Times New Roman"/>
              </a:rPr>
              <a:t>PROGRESSIVE GAN ARCHITECTURE</a:t>
            </a:r>
            <a:endParaRPr sz="2900" b="1">
              <a:solidFill>
                <a:schemeClr val="lt1"/>
              </a:solidFill>
              <a:latin typeface="Times New Roman"/>
              <a:ea typeface="Times New Roman"/>
              <a:cs typeface="Times New Roman"/>
              <a:sym typeface="Times New Roman"/>
            </a:endParaRPr>
          </a:p>
        </p:txBody>
      </p:sp>
      <p:pic>
        <p:nvPicPr>
          <p:cNvPr id="774" name="Google Shape;774;p112"/>
          <p:cNvPicPr preferRelativeResize="0"/>
          <p:nvPr/>
        </p:nvPicPr>
        <p:blipFill>
          <a:blip r:embed="rId3">
            <a:alphaModFix/>
          </a:blip>
          <a:stretch>
            <a:fillRect/>
          </a:stretch>
        </p:blipFill>
        <p:spPr>
          <a:xfrm>
            <a:off x="3215750" y="1433425"/>
            <a:ext cx="5615200" cy="3593275"/>
          </a:xfrm>
          <a:prstGeom prst="rect">
            <a:avLst/>
          </a:prstGeom>
          <a:noFill/>
          <a:ln w="28575" cap="flat" cmpd="sng">
            <a:solidFill>
              <a:schemeClr val="dk2"/>
            </a:solidFill>
            <a:prstDash val="solid"/>
            <a:round/>
            <a:headEnd type="none" w="sm" len="sm"/>
            <a:tailEnd type="none" w="sm" len="sm"/>
          </a:ln>
        </p:spPr>
      </p:pic>
      <p:sp>
        <p:nvSpPr>
          <p:cNvPr id="775" name="Google Shape;775;p112"/>
          <p:cNvSpPr/>
          <p:nvPr/>
        </p:nvSpPr>
        <p:spPr>
          <a:xfrm>
            <a:off x="-109700" y="0"/>
            <a:ext cx="9421500" cy="347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369B"/>
                </a:solidFill>
              </a:rPr>
              <a:t>ANUKRITI </a:t>
            </a:r>
            <a:r>
              <a:rPr lang="en" b="1">
                <a:solidFill>
                  <a:srgbClr val="00369B"/>
                </a:solidFill>
              </a:rPr>
              <a:t>(2K17/IT/27)</a:t>
            </a:r>
            <a:r>
              <a:rPr lang="en">
                <a:solidFill>
                  <a:srgbClr val="00369B"/>
                </a:solidFill>
              </a:rPr>
              <a:t>  |  ANURAG MUDGIL </a:t>
            </a:r>
            <a:r>
              <a:rPr lang="en" b="1">
                <a:solidFill>
                  <a:srgbClr val="00369B"/>
                </a:solidFill>
              </a:rPr>
              <a:t>(2K17/IT/29)</a:t>
            </a:r>
            <a:r>
              <a:rPr lang="en">
                <a:solidFill>
                  <a:srgbClr val="00369B"/>
                </a:solidFill>
              </a:rPr>
              <a:t>  |  NAKUL DODEJA </a:t>
            </a:r>
            <a:r>
              <a:rPr lang="en" b="1">
                <a:solidFill>
                  <a:srgbClr val="00369B"/>
                </a:solidFill>
              </a:rPr>
              <a:t>(2K17/IT/74)</a:t>
            </a:r>
            <a:endParaRPr b="1">
              <a:solidFill>
                <a:srgbClr val="00369B"/>
              </a:solidFill>
            </a:endParaRPr>
          </a:p>
        </p:txBody>
      </p:sp>
      <p:sp>
        <p:nvSpPr>
          <p:cNvPr id="776" name="Google Shape;776;p112"/>
          <p:cNvSpPr txBox="1"/>
          <p:nvPr/>
        </p:nvSpPr>
        <p:spPr>
          <a:xfrm>
            <a:off x="760825" y="1714500"/>
            <a:ext cx="835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sp>
        <p:nvSpPr>
          <p:cNvPr id="777" name="Google Shape;777;p112"/>
          <p:cNvSpPr txBox="1"/>
          <p:nvPr/>
        </p:nvSpPr>
        <p:spPr>
          <a:xfrm>
            <a:off x="129075" y="2148613"/>
            <a:ext cx="2914200" cy="14916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lt1"/>
              </a:buClr>
              <a:buSzPts val="1500"/>
              <a:buFont typeface="Times New Roman"/>
              <a:buChar char="●"/>
            </a:pPr>
            <a:r>
              <a:rPr lang="en" sz="1700" b="1">
                <a:solidFill>
                  <a:schemeClr val="lt1"/>
                </a:solidFill>
                <a:latin typeface="Times New Roman"/>
                <a:ea typeface="Times New Roman"/>
                <a:cs typeface="Times New Roman"/>
                <a:sym typeface="Times New Roman"/>
              </a:rPr>
              <a:t>Stable GAN</a:t>
            </a:r>
            <a:endParaRPr sz="1700" b="1">
              <a:solidFill>
                <a:schemeClr val="lt1"/>
              </a:solidFill>
              <a:latin typeface="Times New Roman"/>
              <a:ea typeface="Times New Roman"/>
              <a:cs typeface="Times New Roman"/>
              <a:sym typeface="Times New Roman"/>
            </a:endParaRPr>
          </a:p>
          <a:p>
            <a:pPr marL="457200" lvl="0" indent="-323850" algn="l" rtl="0">
              <a:lnSpc>
                <a:spcPct val="115000"/>
              </a:lnSpc>
              <a:spcBef>
                <a:spcPts val="1000"/>
              </a:spcBef>
              <a:spcAft>
                <a:spcPts val="0"/>
              </a:spcAft>
              <a:buClr>
                <a:schemeClr val="lt1"/>
              </a:buClr>
              <a:buSzPts val="1500"/>
              <a:buFont typeface="Times New Roman"/>
              <a:buChar char="●"/>
            </a:pPr>
            <a:r>
              <a:rPr lang="en" sz="1700" b="1">
                <a:solidFill>
                  <a:schemeClr val="lt1"/>
                </a:solidFill>
                <a:latin typeface="Times New Roman"/>
                <a:ea typeface="Times New Roman"/>
                <a:cs typeface="Times New Roman"/>
                <a:sym typeface="Times New Roman"/>
              </a:rPr>
              <a:t>Incremental increase in image resolution</a:t>
            </a:r>
            <a:endParaRPr sz="1700" b="1">
              <a:solidFill>
                <a:schemeClr val="lt1"/>
              </a:solidFill>
              <a:latin typeface="Times New Roman"/>
              <a:ea typeface="Times New Roman"/>
              <a:cs typeface="Times New Roman"/>
              <a:sym typeface="Times New Roman"/>
            </a:endParaRPr>
          </a:p>
          <a:p>
            <a:pPr marL="457200" lvl="0" indent="-336550" algn="l" rtl="0">
              <a:lnSpc>
                <a:spcPct val="200000"/>
              </a:lnSpc>
              <a:spcBef>
                <a:spcPts val="1000"/>
              </a:spcBef>
              <a:spcAft>
                <a:spcPts val="0"/>
              </a:spcAft>
              <a:buClr>
                <a:schemeClr val="lt1"/>
              </a:buClr>
              <a:buSzPts val="1700"/>
              <a:buFont typeface="Times New Roman"/>
              <a:buChar char="●"/>
            </a:pPr>
            <a:r>
              <a:rPr lang="en" sz="1700" b="1">
                <a:solidFill>
                  <a:schemeClr val="lt1"/>
                </a:solidFill>
                <a:latin typeface="Times New Roman"/>
                <a:ea typeface="Times New Roman"/>
                <a:cs typeface="Times New Roman"/>
                <a:sym typeface="Times New Roman"/>
              </a:rPr>
              <a:t>Addition of new blocks</a:t>
            </a:r>
            <a:endParaRPr sz="1700" b="1">
              <a:solidFill>
                <a:schemeClr val="lt1"/>
              </a:solidFill>
              <a:latin typeface="Times New Roman"/>
              <a:ea typeface="Times New Roman"/>
              <a:cs typeface="Times New Roman"/>
              <a:sym typeface="Times New Roman"/>
            </a:endParaRPr>
          </a:p>
          <a:p>
            <a:pPr marL="457200" lvl="0" indent="-336550" algn="l" rtl="0">
              <a:lnSpc>
                <a:spcPct val="200000"/>
              </a:lnSpc>
              <a:spcBef>
                <a:spcPts val="0"/>
              </a:spcBef>
              <a:spcAft>
                <a:spcPts val="0"/>
              </a:spcAft>
              <a:buClr>
                <a:schemeClr val="lt1"/>
              </a:buClr>
              <a:buSzPts val="1700"/>
              <a:buFont typeface="Times New Roman"/>
              <a:buChar char="●"/>
            </a:pPr>
            <a:r>
              <a:rPr lang="en" sz="1700" b="1">
                <a:solidFill>
                  <a:schemeClr val="lt1"/>
                </a:solidFill>
                <a:latin typeface="Times New Roman"/>
                <a:ea typeface="Times New Roman"/>
                <a:cs typeface="Times New Roman"/>
                <a:sym typeface="Times New Roman"/>
              </a:rPr>
              <a:t>Growth Phase </a:t>
            </a:r>
            <a:endParaRPr sz="1700" b="1">
              <a:solidFill>
                <a:schemeClr val="lt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13"/>
          <p:cNvSpPr txBox="1">
            <a:spLocks noGrp="1"/>
          </p:cNvSpPr>
          <p:nvPr>
            <p:ph type="sldNum" idx="12"/>
          </p:nvPr>
        </p:nvSpPr>
        <p:spPr>
          <a:xfrm>
            <a:off x="8460431" y="48035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783" name="Google Shape;783;p113"/>
          <p:cNvSpPr/>
          <p:nvPr/>
        </p:nvSpPr>
        <p:spPr>
          <a:xfrm>
            <a:off x="0" y="-8950"/>
            <a:ext cx="9144000" cy="347100"/>
          </a:xfrm>
          <a:prstGeom prst="rect">
            <a:avLst/>
          </a:prstGeom>
          <a:solidFill>
            <a:srgbClr val="0036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ANUKRITI </a:t>
            </a:r>
            <a:r>
              <a:rPr lang="en" b="1">
                <a:solidFill>
                  <a:schemeClr val="lt1"/>
                </a:solidFill>
              </a:rPr>
              <a:t>(2K17/IT/27)</a:t>
            </a:r>
            <a:r>
              <a:rPr lang="en">
                <a:solidFill>
                  <a:schemeClr val="lt1"/>
                </a:solidFill>
              </a:rPr>
              <a:t>  |  ANURAG MUDGIL </a:t>
            </a:r>
            <a:r>
              <a:rPr lang="en" b="1">
                <a:solidFill>
                  <a:schemeClr val="lt1"/>
                </a:solidFill>
              </a:rPr>
              <a:t>(2K17/IT/29)</a:t>
            </a:r>
            <a:r>
              <a:rPr lang="en">
                <a:solidFill>
                  <a:schemeClr val="lt1"/>
                </a:solidFill>
              </a:rPr>
              <a:t>  |  NAKUL DODEJA </a:t>
            </a:r>
            <a:r>
              <a:rPr lang="en" b="1">
                <a:solidFill>
                  <a:schemeClr val="lt1"/>
                </a:solidFill>
              </a:rPr>
              <a:t>(2K17/IT/74)</a:t>
            </a:r>
            <a:endParaRPr b="1">
              <a:solidFill>
                <a:schemeClr val="lt1"/>
              </a:solidFill>
            </a:endParaRPr>
          </a:p>
        </p:txBody>
      </p:sp>
      <p:sp>
        <p:nvSpPr>
          <p:cNvPr id="784" name="Google Shape;784;p113"/>
          <p:cNvSpPr txBox="1"/>
          <p:nvPr/>
        </p:nvSpPr>
        <p:spPr>
          <a:xfrm>
            <a:off x="144950" y="1197800"/>
            <a:ext cx="4045200" cy="642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600" b="1">
              <a:solidFill>
                <a:srgbClr val="2A3990"/>
              </a:solidFill>
              <a:latin typeface="Roboto"/>
              <a:ea typeface="Roboto"/>
              <a:cs typeface="Roboto"/>
              <a:sym typeface="Roboto"/>
            </a:endParaRPr>
          </a:p>
          <a:p>
            <a:pPr marL="0" lvl="0" indent="0" algn="ctr" rtl="0">
              <a:spcBef>
                <a:spcPts val="0"/>
              </a:spcBef>
              <a:spcAft>
                <a:spcPts val="0"/>
              </a:spcAft>
              <a:buNone/>
            </a:pPr>
            <a:r>
              <a:rPr lang="en" sz="3600" b="1">
                <a:solidFill>
                  <a:srgbClr val="2A3990"/>
                </a:solidFill>
                <a:latin typeface="Roboto"/>
                <a:ea typeface="Roboto"/>
                <a:cs typeface="Roboto"/>
                <a:sym typeface="Roboto"/>
              </a:rPr>
              <a:t>GROWTH PHASE</a:t>
            </a:r>
            <a:endParaRPr sz="3600" b="1">
              <a:solidFill>
                <a:srgbClr val="2A3990"/>
              </a:solidFill>
              <a:latin typeface="Roboto"/>
              <a:ea typeface="Roboto"/>
              <a:cs typeface="Roboto"/>
              <a:sym typeface="Roboto"/>
            </a:endParaRPr>
          </a:p>
        </p:txBody>
      </p:sp>
      <p:pic>
        <p:nvPicPr>
          <p:cNvPr id="785" name="Google Shape;785;p113"/>
          <p:cNvPicPr preferRelativeResize="0"/>
          <p:nvPr/>
        </p:nvPicPr>
        <p:blipFill>
          <a:blip r:embed="rId3">
            <a:alphaModFix/>
          </a:blip>
          <a:stretch>
            <a:fillRect/>
          </a:stretch>
        </p:blipFill>
        <p:spPr>
          <a:xfrm>
            <a:off x="4784925" y="385750"/>
            <a:ext cx="4224201" cy="4757749"/>
          </a:xfrm>
          <a:prstGeom prst="rect">
            <a:avLst/>
          </a:prstGeom>
          <a:noFill/>
          <a:ln>
            <a:noFill/>
          </a:ln>
        </p:spPr>
      </p:pic>
      <p:sp>
        <p:nvSpPr>
          <p:cNvPr id="786" name="Google Shape;786;p113"/>
          <p:cNvSpPr txBox="1"/>
          <p:nvPr/>
        </p:nvSpPr>
        <p:spPr>
          <a:xfrm>
            <a:off x="398150" y="1990725"/>
            <a:ext cx="3835800" cy="22506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rgbClr val="020202"/>
              </a:buClr>
              <a:buSzPts val="1700"/>
              <a:buFont typeface="Times New Roman"/>
              <a:buChar char="●"/>
            </a:pPr>
            <a:r>
              <a:rPr lang="en" sz="1900" b="1">
                <a:solidFill>
                  <a:srgbClr val="020202"/>
                </a:solidFill>
                <a:latin typeface="Times New Roman"/>
                <a:ea typeface="Times New Roman"/>
                <a:cs typeface="Times New Roman"/>
                <a:sym typeface="Times New Roman"/>
              </a:rPr>
              <a:t>Layer by Layer training</a:t>
            </a:r>
            <a:endParaRPr sz="1900" b="1">
              <a:solidFill>
                <a:srgbClr val="020202"/>
              </a:solidFill>
              <a:latin typeface="Times New Roman"/>
              <a:ea typeface="Times New Roman"/>
              <a:cs typeface="Times New Roman"/>
              <a:sym typeface="Times New Roman"/>
            </a:endParaRPr>
          </a:p>
          <a:p>
            <a:pPr marL="457200" lvl="0" indent="-349250" algn="l" rtl="0">
              <a:lnSpc>
                <a:spcPct val="115000"/>
              </a:lnSpc>
              <a:spcBef>
                <a:spcPts val="1000"/>
              </a:spcBef>
              <a:spcAft>
                <a:spcPts val="0"/>
              </a:spcAft>
              <a:buClr>
                <a:srgbClr val="020202"/>
              </a:buClr>
              <a:buSzPts val="1900"/>
              <a:buFont typeface="Times New Roman"/>
              <a:buChar char="●"/>
            </a:pPr>
            <a:r>
              <a:rPr lang="en" sz="1900" b="1">
                <a:solidFill>
                  <a:srgbClr val="020202"/>
                </a:solidFill>
                <a:latin typeface="Times New Roman"/>
                <a:ea typeface="Times New Roman"/>
                <a:cs typeface="Times New Roman"/>
                <a:sym typeface="Times New Roman"/>
              </a:rPr>
              <a:t>Fade-in technique</a:t>
            </a:r>
            <a:endParaRPr sz="1900" b="1">
              <a:solidFill>
                <a:srgbClr val="020202"/>
              </a:solidFill>
              <a:latin typeface="Times New Roman"/>
              <a:ea typeface="Times New Roman"/>
              <a:cs typeface="Times New Roman"/>
              <a:sym typeface="Times New Roman"/>
            </a:endParaRPr>
          </a:p>
          <a:p>
            <a:pPr marL="457200" lvl="0" indent="-336550" algn="l" rtl="0">
              <a:lnSpc>
                <a:spcPct val="115000"/>
              </a:lnSpc>
              <a:spcBef>
                <a:spcPts val="1000"/>
              </a:spcBef>
              <a:spcAft>
                <a:spcPts val="0"/>
              </a:spcAft>
              <a:buClr>
                <a:srgbClr val="020202"/>
              </a:buClr>
              <a:buSzPts val="1700"/>
              <a:buFont typeface="Times New Roman"/>
              <a:buChar char="●"/>
            </a:pPr>
            <a:r>
              <a:rPr lang="en" sz="1900" b="1">
                <a:solidFill>
                  <a:srgbClr val="020202"/>
                </a:solidFill>
                <a:latin typeface="Times New Roman"/>
                <a:ea typeface="Times New Roman"/>
                <a:cs typeface="Times New Roman"/>
                <a:sym typeface="Times New Roman"/>
              </a:rPr>
              <a:t>Solves mode collapse</a:t>
            </a:r>
            <a:endParaRPr sz="1900" b="1">
              <a:solidFill>
                <a:srgbClr val="020202"/>
              </a:solidFill>
              <a:latin typeface="Times New Roman"/>
              <a:ea typeface="Times New Roman"/>
              <a:cs typeface="Times New Roman"/>
              <a:sym typeface="Times New Roman"/>
            </a:endParaRPr>
          </a:p>
          <a:p>
            <a:pPr marL="457200" lvl="0" indent="-349250" algn="l" rtl="0">
              <a:lnSpc>
                <a:spcPct val="115000"/>
              </a:lnSpc>
              <a:spcBef>
                <a:spcPts val="1000"/>
              </a:spcBef>
              <a:spcAft>
                <a:spcPts val="0"/>
              </a:spcAft>
              <a:buClr>
                <a:srgbClr val="020202"/>
              </a:buClr>
              <a:buSzPts val="1900"/>
              <a:buFont typeface="Times New Roman"/>
              <a:buChar char="●"/>
            </a:pPr>
            <a:r>
              <a:rPr lang="en" sz="1900" b="1">
                <a:solidFill>
                  <a:srgbClr val="020202"/>
                </a:solidFill>
                <a:latin typeface="Times New Roman"/>
                <a:ea typeface="Times New Roman"/>
                <a:cs typeface="Times New Roman"/>
                <a:sym typeface="Times New Roman"/>
              </a:rPr>
              <a:t>WeightedSum layer </a:t>
            </a:r>
            <a:endParaRPr sz="1900" b="1">
              <a:solidFill>
                <a:srgbClr val="020202"/>
              </a:solidFill>
              <a:latin typeface="Times New Roman"/>
              <a:ea typeface="Times New Roman"/>
              <a:cs typeface="Times New Roman"/>
              <a:sym typeface="Times New Roman"/>
            </a:endParaRPr>
          </a:p>
          <a:p>
            <a:pPr marL="457200" lvl="0" indent="-349250" algn="l" rtl="0">
              <a:lnSpc>
                <a:spcPct val="115000"/>
              </a:lnSpc>
              <a:spcBef>
                <a:spcPts val="1000"/>
              </a:spcBef>
              <a:spcAft>
                <a:spcPts val="1000"/>
              </a:spcAft>
              <a:buClr>
                <a:srgbClr val="020202"/>
              </a:buClr>
              <a:buSzPts val="1900"/>
              <a:buFont typeface="Times New Roman"/>
              <a:buChar char="●"/>
            </a:pPr>
            <a:r>
              <a:rPr lang="en" sz="1900" b="1">
                <a:solidFill>
                  <a:srgbClr val="020202"/>
                </a:solidFill>
                <a:latin typeface="Times New Roman"/>
                <a:ea typeface="Times New Roman"/>
                <a:cs typeface="Times New Roman"/>
                <a:sym typeface="Times New Roman"/>
              </a:rPr>
              <a:t>Hyperparameter alpha</a:t>
            </a:r>
            <a:endParaRPr sz="1900" b="1">
              <a:solidFill>
                <a:srgbClr val="020202"/>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114"/>
          <p:cNvSpPr>
            <a:spLocks noGrp="1"/>
          </p:cNvSpPr>
          <p:nvPr>
            <p:ph type="pic" idx="2"/>
          </p:nvPr>
        </p:nvSpPr>
        <p:spPr>
          <a:xfrm>
            <a:off x="4794497" y="1102443"/>
            <a:ext cx="3395700" cy="33957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endParaRPr/>
          </a:p>
        </p:txBody>
      </p:sp>
      <p:sp>
        <p:nvSpPr>
          <p:cNvPr id="792" name="Google Shape;792;p114"/>
          <p:cNvSpPr/>
          <p:nvPr/>
        </p:nvSpPr>
        <p:spPr>
          <a:xfrm>
            <a:off x="407200" y="4736300"/>
            <a:ext cx="750000" cy="214200"/>
          </a:xfrm>
          <a:prstGeom prst="rect">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14"/>
          <p:cNvSpPr/>
          <p:nvPr/>
        </p:nvSpPr>
        <p:spPr>
          <a:xfrm>
            <a:off x="0" y="4686300"/>
            <a:ext cx="9144000" cy="685800"/>
          </a:xfrm>
          <a:prstGeom prst="rect">
            <a:avLst/>
          </a:prstGeom>
          <a:solidFill>
            <a:srgbClr val="202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14"/>
          <p:cNvSpPr/>
          <p:nvPr/>
        </p:nvSpPr>
        <p:spPr>
          <a:xfrm rot="5400000">
            <a:off x="1994275" y="-1780500"/>
            <a:ext cx="5130600" cy="9161700"/>
          </a:xfrm>
          <a:prstGeom prst="rect">
            <a:avLst/>
          </a:prstGeom>
          <a:solidFill>
            <a:srgbClr val="202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14"/>
          <p:cNvSpPr txBox="1"/>
          <p:nvPr/>
        </p:nvSpPr>
        <p:spPr>
          <a:xfrm>
            <a:off x="7833125" y="1493050"/>
            <a:ext cx="11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b="1">
              <a:solidFill>
                <a:schemeClr val="lt1"/>
              </a:solidFill>
            </a:endParaRPr>
          </a:p>
        </p:txBody>
      </p:sp>
      <p:sp>
        <p:nvSpPr>
          <p:cNvPr id="796" name="Google Shape;796;p114"/>
          <p:cNvSpPr txBox="1"/>
          <p:nvPr/>
        </p:nvSpPr>
        <p:spPr>
          <a:xfrm>
            <a:off x="371575" y="2670025"/>
            <a:ext cx="3395700" cy="1491600"/>
          </a:xfrm>
          <a:prstGeom prst="rect">
            <a:avLst/>
          </a:prstGeom>
          <a:noFill/>
          <a:ln>
            <a:noFill/>
          </a:ln>
        </p:spPr>
        <p:txBody>
          <a:bodyPr spcFirstLastPara="1" wrap="square" lIns="91425" tIns="91425" rIns="91425" bIns="91425" anchor="t" anchorCtr="0">
            <a:noAutofit/>
          </a:bodyPr>
          <a:lstStyle/>
          <a:p>
            <a:pPr marL="457200" lvl="0" indent="-323850" algn="l" rtl="0">
              <a:lnSpc>
                <a:spcPct val="200000"/>
              </a:lnSpc>
              <a:spcBef>
                <a:spcPts val="0"/>
              </a:spcBef>
              <a:spcAft>
                <a:spcPts val="0"/>
              </a:spcAft>
              <a:buClr>
                <a:schemeClr val="lt1"/>
              </a:buClr>
              <a:buSzPts val="1500"/>
              <a:buFont typeface="Times New Roman"/>
              <a:buChar char="●"/>
            </a:pPr>
            <a:r>
              <a:rPr lang="en" sz="1700" b="1">
                <a:solidFill>
                  <a:schemeClr val="lt1"/>
                </a:solidFill>
                <a:latin typeface="Times New Roman"/>
                <a:ea typeface="Times New Roman"/>
                <a:cs typeface="Times New Roman"/>
                <a:sym typeface="Times New Roman"/>
              </a:rPr>
              <a:t>Mini Batch Std. dev</a:t>
            </a:r>
            <a:endParaRPr sz="1700" b="1">
              <a:solidFill>
                <a:schemeClr val="lt1"/>
              </a:solidFill>
              <a:latin typeface="Times New Roman"/>
              <a:ea typeface="Times New Roman"/>
              <a:cs typeface="Times New Roman"/>
              <a:sym typeface="Times New Roman"/>
            </a:endParaRPr>
          </a:p>
          <a:p>
            <a:pPr marL="457200" lvl="0" indent="-336550" algn="l" rtl="0">
              <a:lnSpc>
                <a:spcPct val="200000"/>
              </a:lnSpc>
              <a:spcBef>
                <a:spcPts val="0"/>
              </a:spcBef>
              <a:spcAft>
                <a:spcPts val="0"/>
              </a:spcAft>
              <a:buClr>
                <a:schemeClr val="lt1"/>
              </a:buClr>
              <a:buSzPts val="1700"/>
              <a:buFont typeface="Times New Roman"/>
              <a:buChar char="●"/>
            </a:pPr>
            <a:r>
              <a:rPr lang="en" sz="1700" b="1">
                <a:solidFill>
                  <a:schemeClr val="lt1"/>
                </a:solidFill>
                <a:latin typeface="Times New Roman"/>
                <a:ea typeface="Times New Roman"/>
                <a:cs typeface="Times New Roman"/>
                <a:sym typeface="Times New Roman"/>
              </a:rPr>
              <a:t>Wasserstein Loss Function</a:t>
            </a:r>
            <a:endParaRPr sz="1700" b="1">
              <a:solidFill>
                <a:schemeClr val="lt1"/>
              </a:solidFill>
              <a:latin typeface="Times New Roman"/>
              <a:ea typeface="Times New Roman"/>
              <a:cs typeface="Times New Roman"/>
              <a:sym typeface="Times New Roman"/>
            </a:endParaRPr>
          </a:p>
          <a:p>
            <a:pPr marL="457200" lvl="0" indent="-336550" algn="l" rtl="0">
              <a:lnSpc>
                <a:spcPct val="200000"/>
              </a:lnSpc>
              <a:spcBef>
                <a:spcPts val="0"/>
              </a:spcBef>
              <a:spcAft>
                <a:spcPts val="0"/>
              </a:spcAft>
              <a:buClr>
                <a:schemeClr val="lt1"/>
              </a:buClr>
              <a:buSzPts val="1700"/>
              <a:buFont typeface="Times New Roman"/>
              <a:buChar char="●"/>
            </a:pPr>
            <a:r>
              <a:rPr lang="en" sz="1700" b="1">
                <a:solidFill>
                  <a:schemeClr val="lt1"/>
                </a:solidFill>
                <a:latin typeface="Times New Roman"/>
                <a:ea typeface="Times New Roman"/>
                <a:cs typeface="Times New Roman"/>
                <a:sym typeface="Times New Roman"/>
              </a:rPr>
              <a:t>Leaky ReLU Activation </a:t>
            </a:r>
            <a:endParaRPr sz="1700" b="1">
              <a:solidFill>
                <a:schemeClr val="lt1"/>
              </a:solidFill>
              <a:latin typeface="Times New Roman"/>
              <a:ea typeface="Times New Roman"/>
              <a:cs typeface="Times New Roman"/>
              <a:sym typeface="Times New Roman"/>
            </a:endParaRPr>
          </a:p>
        </p:txBody>
      </p:sp>
      <p:pic>
        <p:nvPicPr>
          <p:cNvPr id="797" name="Google Shape;797;p114"/>
          <p:cNvPicPr preferRelativeResize="0"/>
          <p:nvPr/>
        </p:nvPicPr>
        <p:blipFill>
          <a:blip r:embed="rId3">
            <a:alphaModFix/>
          </a:blip>
          <a:stretch>
            <a:fillRect/>
          </a:stretch>
        </p:blipFill>
        <p:spPr>
          <a:xfrm>
            <a:off x="4047788" y="595850"/>
            <a:ext cx="4889125" cy="4408900"/>
          </a:xfrm>
          <a:prstGeom prst="rect">
            <a:avLst/>
          </a:prstGeom>
          <a:noFill/>
          <a:ln>
            <a:noFill/>
          </a:ln>
        </p:spPr>
      </p:pic>
      <p:sp>
        <p:nvSpPr>
          <p:cNvPr id="798" name="Google Shape;798;p114"/>
          <p:cNvSpPr txBox="1">
            <a:spLocks noGrp="1"/>
          </p:cNvSpPr>
          <p:nvPr>
            <p:ph type="ctrTitle"/>
          </p:nvPr>
        </p:nvSpPr>
        <p:spPr>
          <a:xfrm>
            <a:off x="-2057375" y="1303600"/>
            <a:ext cx="8253600" cy="94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Times New Roman"/>
                <a:ea typeface="Times New Roman"/>
                <a:cs typeface="Times New Roman"/>
                <a:sym typeface="Times New Roman"/>
              </a:rPr>
              <a:t>PROGAN </a:t>
            </a:r>
            <a:endParaRPr sz="2500" b="1">
              <a:solidFill>
                <a:schemeClr val="lt1"/>
              </a:solidFill>
              <a:latin typeface="Times New Roman"/>
              <a:ea typeface="Times New Roman"/>
              <a:cs typeface="Times New Roman"/>
              <a:sym typeface="Times New Roman"/>
            </a:endParaRPr>
          </a:p>
          <a:p>
            <a:pPr marL="0" lvl="0" indent="0" algn="ctr" rtl="0">
              <a:spcBef>
                <a:spcPts val="0"/>
              </a:spcBef>
              <a:spcAft>
                <a:spcPts val="0"/>
              </a:spcAft>
              <a:buNone/>
            </a:pPr>
            <a:r>
              <a:rPr lang="en" sz="2500" b="1">
                <a:solidFill>
                  <a:schemeClr val="lt1"/>
                </a:solidFill>
                <a:latin typeface="Times New Roman"/>
                <a:ea typeface="Times New Roman"/>
                <a:cs typeface="Times New Roman"/>
                <a:sym typeface="Times New Roman"/>
              </a:rPr>
              <a:t>DISCRIMINATOR </a:t>
            </a:r>
            <a:endParaRPr sz="2500" b="1">
              <a:solidFill>
                <a:schemeClr val="lt1"/>
              </a:solidFill>
              <a:latin typeface="Times New Roman"/>
              <a:ea typeface="Times New Roman"/>
              <a:cs typeface="Times New Roman"/>
              <a:sym typeface="Times New Roman"/>
            </a:endParaRPr>
          </a:p>
          <a:p>
            <a:pPr marL="0" lvl="0" indent="0" algn="ctr" rtl="0">
              <a:spcBef>
                <a:spcPts val="0"/>
              </a:spcBef>
              <a:spcAft>
                <a:spcPts val="0"/>
              </a:spcAft>
              <a:buNone/>
            </a:pPr>
            <a:r>
              <a:rPr lang="en" sz="2500" b="1">
                <a:solidFill>
                  <a:schemeClr val="lt1"/>
                </a:solidFill>
                <a:latin typeface="Times New Roman"/>
                <a:ea typeface="Times New Roman"/>
                <a:cs typeface="Times New Roman"/>
                <a:sym typeface="Times New Roman"/>
              </a:rPr>
              <a:t>ARCHITECTURE</a:t>
            </a:r>
            <a:endParaRPr sz="2500" b="1">
              <a:solidFill>
                <a:schemeClr val="lt1"/>
              </a:solidFill>
              <a:latin typeface="Times New Roman"/>
              <a:ea typeface="Times New Roman"/>
              <a:cs typeface="Times New Roman"/>
              <a:sym typeface="Times New Roman"/>
            </a:endParaRPr>
          </a:p>
        </p:txBody>
      </p:sp>
      <p:sp>
        <p:nvSpPr>
          <p:cNvPr id="799" name="Google Shape;799;p114"/>
          <p:cNvSpPr/>
          <p:nvPr/>
        </p:nvSpPr>
        <p:spPr>
          <a:xfrm>
            <a:off x="-109700" y="0"/>
            <a:ext cx="9421500" cy="347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369B"/>
                </a:solidFill>
              </a:rPr>
              <a:t>ANUKRITI </a:t>
            </a:r>
            <a:r>
              <a:rPr lang="en" b="1">
                <a:solidFill>
                  <a:srgbClr val="00369B"/>
                </a:solidFill>
              </a:rPr>
              <a:t>(2K17/IT/27)</a:t>
            </a:r>
            <a:r>
              <a:rPr lang="en">
                <a:solidFill>
                  <a:srgbClr val="00369B"/>
                </a:solidFill>
              </a:rPr>
              <a:t>  |  ANURAG MUDGIL </a:t>
            </a:r>
            <a:r>
              <a:rPr lang="en" b="1">
                <a:solidFill>
                  <a:srgbClr val="00369B"/>
                </a:solidFill>
              </a:rPr>
              <a:t>(2K17/IT/29)</a:t>
            </a:r>
            <a:r>
              <a:rPr lang="en">
                <a:solidFill>
                  <a:srgbClr val="00369B"/>
                </a:solidFill>
              </a:rPr>
              <a:t>  |  NAKUL DODEJA </a:t>
            </a:r>
            <a:r>
              <a:rPr lang="en" b="1">
                <a:solidFill>
                  <a:srgbClr val="00369B"/>
                </a:solidFill>
              </a:rPr>
              <a:t>(2K17/IT/74)</a:t>
            </a:r>
            <a:endParaRPr b="1">
              <a:solidFill>
                <a:srgbClr val="00369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15"/>
          <p:cNvSpPr>
            <a:spLocks noGrp="1"/>
          </p:cNvSpPr>
          <p:nvPr>
            <p:ph type="pic" idx="2"/>
          </p:nvPr>
        </p:nvSpPr>
        <p:spPr>
          <a:xfrm>
            <a:off x="4794497" y="873843"/>
            <a:ext cx="3395700" cy="33957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endParaRPr/>
          </a:p>
        </p:txBody>
      </p:sp>
      <p:sp>
        <p:nvSpPr>
          <p:cNvPr id="805" name="Google Shape;805;p115"/>
          <p:cNvSpPr/>
          <p:nvPr/>
        </p:nvSpPr>
        <p:spPr>
          <a:xfrm>
            <a:off x="407200" y="4736300"/>
            <a:ext cx="750000" cy="214200"/>
          </a:xfrm>
          <a:prstGeom prst="rect">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15"/>
          <p:cNvSpPr/>
          <p:nvPr/>
        </p:nvSpPr>
        <p:spPr>
          <a:xfrm>
            <a:off x="0" y="4457700"/>
            <a:ext cx="9144000" cy="685800"/>
          </a:xfrm>
          <a:prstGeom prst="rect">
            <a:avLst/>
          </a:prstGeom>
          <a:solidFill>
            <a:srgbClr val="202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15"/>
          <p:cNvSpPr/>
          <p:nvPr/>
        </p:nvSpPr>
        <p:spPr>
          <a:xfrm rot="5400000">
            <a:off x="1994275" y="-2009100"/>
            <a:ext cx="5130600" cy="9161700"/>
          </a:xfrm>
          <a:prstGeom prst="rect">
            <a:avLst/>
          </a:prstGeom>
          <a:solidFill>
            <a:srgbClr val="202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15"/>
          <p:cNvSpPr txBox="1"/>
          <p:nvPr/>
        </p:nvSpPr>
        <p:spPr>
          <a:xfrm>
            <a:off x="7833125" y="1264450"/>
            <a:ext cx="11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b="1">
              <a:solidFill>
                <a:schemeClr val="lt1"/>
              </a:solidFill>
            </a:endParaRPr>
          </a:p>
        </p:txBody>
      </p:sp>
      <p:sp>
        <p:nvSpPr>
          <p:cNvPr id="809" name="Google Shape;809;p115"/>
          <p:cNvSpPr txBox="1"/>
          <p:nvPr/>
        </p:nvSpPr>
        <p:spPr>
          <a:xfrm>
            <a:off x="321950" y="2216375"/>
            <a:ext cx="3395700" cy="1491600"/>
          </a:xfrm>
          <a:prstGeom prst="rect">
            <a:avLst/>
          </a:prstGeom>
          <a:noFill/>
          <a:ln>
            <a:noFill/>
          </a:ln>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Clr>
                <a:schemeClr val="lt1"/>
              </a:buClr>
              <a:buSzPts val="1500"/>
              <a:buFont typeface="Times New Roman"/>
              <a:buChar char="●"/>
            </a:pPr>
            <a:r>
              <a:rPr lang="en" sz="1700" b="1">
                <a:solidFill>
                  <a:schemeClr val="lt1"/>
                </a:solidFill>
                <a:latin typeface="Times New Roman"/>
                <a:ea typeface="Times New Roman"/>
                <a:cs typeface="Times New Roman"/>
                <a:sym typeface="Times New Roman"/>
              </a:rPr>
              <a:t>Addition of nearest neighbour upsampling layer</a:t>
            </a:r>
            <a:endParaRPr sz="1700" b="1">
              <a:solidFill>
                <a:schemeClr val="lt1"/>
              </a:solidFill>
              <a:latin typeface="Times New Roman"/>
              <a:ea typeface="Times New Roman"/>
              <a:cs typeface="Times New Roman"/>
              <a:sym typeface="Times New Roman"/>
            </a:endParaRPr>
          </a:p>
          <a:p>
            <a:pPr marL="457200" lvl="0" indent="0" algn="l" rtl="0">
              <a:lnSpc>
                <a:spcPct val="200000"/>
              </a:lnSpc>
              <a:spcBef>
                <a:spcPts val="1000"/>
              </a:spcBef>
              <a:spcAft>
                <a:spcPts val="0"/>
              </a:spcAft>
              <a:buNone/>
            </a:pPr>
            <a:endParaRPr sz="200" b="1">
              <a:solidFill>
                <a:schemeClr val="lt1"/>
              </a:solidFill>
              <a:latin typeface="Times New Roman"/>
              <a:ea typeface="Times New Roman"/>
              <a:cs typeface="Times New Roman"/>
              <a:sym typeface="Times New Roman"/>
            </a:endParaRPr>
          </a:p>
          <a:p>
            <a:pPr marL="457200" lvl="0" indent="-336550" algn="l" rtl="0">
              <a:lnSpc>
                <a:spcPct val="200000"/>
              </a:lnSpc>
              <a:spcBef>
                <a:spcPts val="1000"/>
              </a:spcBef>
              <a:spcAft>
                <a:spcPts val="0"/>
              </a:spcAft>
              <a:buClr>
                <a:schemeClr val="lt1"/>
              </a:buClr>
              <a:buSzPts val="1700"/>
              <a:buFont typeface="Times New Roman"/>
              <a:buChar char="●"/>
            </a:pPr>
            <a:r>
              <a:rPr lang="en" sz="1700" b="1">
                <a:solidFill>
                  <a:schemeClr val="lt1"/>
                </a:solidFill>
                <a:latin typeface="Times New Roman"/>
                <a:ea typeface="Times New Roman"/>
                <a:cs typeface="Times New Roman"/>
                <a:sym typeface="Times New Roman"/>
              </a:rPr>
              <a:t>KL Loss Function</a:t>
            </a:r>
            <a:endParaRPr sz="1700" b="1">
              <a:solidFill>
                <a:schemeClr val="lt1"/>
              </a:solidFill>
              <a:latin typeface="Times New Roman"/>
              <a:ea typeface="Times New Roman"/>
              <a:cs typeface="Times New Roman"/>
              <a:sym typeface="Times New Roman"/>
            </a:endParaRPr>
          </a:p>
          <a:p>
            <a:pPr marL="457200" lvl="0" indent="-336550" algn="l" rtl="0">
              <a:lnSpc>
                <a:spcPct val="200000"/>
              </a:lnSpc>
              <a:spcBef>
                <a:spcPts val="0"/>
              </a:spcBef>
              <a:spcAft>
                <a:spcPts val="0"/>
              </a:spcAft>
              <a:buClr>
                <a:schemeClr val="lt1"/>
              </a:buClr>
              <a:buSzPts val="1700"/>
              <a:buFont typeface="Times New Roman"/>
              <a:buChar char="●"/>
            </a:pPr>
            <a:r>
              <a:rPr lang="en" sz="1700" b="1">
                <a:solidFill>
                  <a:schemeClr val="lt1"/>
                </a:solidFill>
                <a:latin typeface="Times New Roman"/>
                <a:ea typeface="Times New Roman"/>
                <a:cs typeface="Times New Roman"/>
                <a:sym typeface="Times New Roman"/>
              </a:rPr>
              <a:t>Pixel Normalization</a:t>
            </a:r>
            <a:endParaRPr sz="1700" b="1">
              <a:solidFill>
                <a:schemeClr val="lt1"/>
              </a:solidFill>
              <a:latin typeface="Times New Roman"/>
              <a:ea typeface="Times New Roman"/>
              <a:cs typeface="Times New Roman"/>
              <a:sym typeface="Times New Roman"/>
            </a:endParaRPr>
          </a:p>
          <a:p>
            <a:pPr marL="457200" lvl="0" indent="-336550" algn="l" rtl="0">
              <a:lnSpc>
                <a:spcPct val="200000"/>
              </a:lnSpc>
              <a:spcBef>
                <a:spcPts val="0"/>
              </a:spcBef>
              <a:spcAft>
                <a:spcPts val="0"/>
              </a:spcAft>
              <a:buClr>
                <a:schemeClr val="lt1"/>
              </a:buClr>
              <a:buSzPts val="1700"/>
              <a:buFont typeface="Times New Roman"/>
              <a:buChar char="●"/>
            </a:pPr>
            <a:r>
              <a:rPr lang="en" sz="1700" b="1">
                <a:solidFill>
                  <a:schemeClr val="lt1"/>
                </a:solidFill>
                <a:latin typeface="Times New Roman"/>
                <a:ea typeface="Times New Roman"/>
                <a:cs typeface="Times New Roman"/>
                <a:sym typeface="Times New Roman"/>
              </a:rPr>
              <a:t>Leaky ReLU Activation </a:t>
            </a:r>
            <a:endParaRPr sz="1700" b="1">
              <a:solidFill>
                <a:schemeClr val="lt1"/>
              </a:solidFill>
              <a:latin typeface="Times New Roman"/>
              <a:ea typeface="Times New Roman"/>
              <a:cs typeface="Times New Roman"/>
              <a:sym typeface="Times New Roman"/>
            </a:endParaRPr>
          </a:p>
        </p:txBody>
      </p:sp>
      <p:sp>
        <p:nvSpPr>
          <p:cNvPr id="810" name="Google Shape;810;p115"/>
          <p:cNvSpPr txBox="1">
            <a:spLocks noGrp="1"/>
          </p:cNvSpPr>
          <p:nvPr>
            <p:ph type="ctrTitle"/>
          </p:nvPr>
        </p:nvSpPr>
        <p:spPr>
          <a:xfrm>
            <a:off x="-2107000" y="808150"/>
            <a:ext cx="8253600" cy="94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Times New Roman"/>
                <a:ea typeface="Times New Roman"/>
                <a:cs typeface="Times New Roman"/>
                <a:sym typeface="Times New Roman"/>
              </a:rPr>
              <a:t>PROGAN </a:t>
            </a:r>
            <a:endParaRPr sz="2500" b="1">
              <a:solidFill>
                <a:schemeClr val="lt1"/>
              </a:solidFill>
              <a:latin typeface="Times New Roman"/>
              <a:ea typeface="Times New Roman"/>
              <a:cs typeface="Times New Roman"/>
              <a:sym typeface="Times New Roman"/>
            </a:endParaRPr>
          </a:p>
          <a:p>
            <a:pPr marL="0" lvl="0" indent="0" algn="ctr" rtl="0">
              <a:spcBef>
                <a:spcPts val="0"/>
              </a:spcBef>
              <a:spcAft>
                <a:spcPts val="0"/>
              </a:spcAft>
              <a:buNone/>
            </a:pPr>
            <a:r>
              <a:rPr lang="en" sz="2500" b="1">
                <a:solidFill>
                  <a:schemeClr val="lt1"/>
                </a:solidFill>
                <a:latin typeface="Times New Roman"/>
                <a:ea typeface="Times New Roman"/>
                <a:cs typeface="Times New Roman"/>
                <a:sym typeface="Times New Roman"/>
              </a:rPr>
              <a:t>GENERATOR </a:t>
            </a:r>
            <a:endParaRPr sz="2500" b="1">
              <a:solidFill>
                <a:schemeClr val="lt1"/>
              </a:solidFill>
              <a:latin typeface="Times New Roman"/>
              <a:ea typeface="Times New Roman"/>
              <a:cs typeface="Times New Roman"/>
              <a:sym typeface="Times New Roman"/>
            </a:endParaRPr>
          </a:p>
          <a:p>
            <a:pPr marL="0" lvl="0" indent="0" algn="ctr" rtl="0">
              <a:spcBef>
                <a:spcPts val="0"/>
              </a:spcBef>
              <a:spcAft>
                <a:spcPts val="0"/>
              </a:spcAft>
              <a:buNone/>
            </a:pPr>
            <a:r>
              <a:rPr lang="en" sz="2500" b="1">
                <a:solidFill>
                  <a:schemeClr val="lt1"/>
                </a:solidFill>
                <a:latin typeface="Times New Roman"/>
                <a:ea typeface="Times New Roman"/>
                <a:cs typeface="Times New Roman"/>
                <a:sym typeface="Times New Roman"/>
              </a:rPr>
              <a:t>ARCHITECTURE</a:t>
            </a:r>
            <a:endParaRPr sz="2500" b="1">
              <a:solidFill>
                <a:schemeClr val="lt1"/>
              </a:solidFill>
              <a:latin typeface="Times New Roman"/>
              <a:ea typeface="Times New Roman"/>
              <a:cs typeface="Times New Roman"/>
              <a:sym typeface="Times New Roman"/>
            </a:endParaRPr>
          </a:p>
        </p:txBody>
      </p:sp>
      <p:pic>
        <p:nvPicPr>
          <p:cNvPr id="811" name="Google Shape;811;p115"/>
          <p:cNvPicPr preferRelativeResize="0"/>
          <p:nvPr/>
        </p:nvPicPr>
        <p:blipFill>
          <a:blip r:embed="rId3">
            <a:alphaModFix/>
          </a:blip>
          <a:stretch>
            <a:fillRect/>
          </a:stretch>
        </p:blipFill>
        <p:spPr>
          <a:xfrm>
            <a:off x="4314325" y="473100"/>
            <a:ext cx="4633300" cy="4595076"/>
          </a:xfrm>
          <a:prstGeom prst="rect">
            <a:avLst/>
          </a:prstGeom>
          <a:noFill/>
          <a:ln>
            <a:noFill/>
          </a:ln>
        </p:spPr>
      </p:pic>
      <p:sp>
        <p:nvSpPr>
          <p:cNvPr id="812" name="Google Shape;812;p115"/>
          <p:cNvSpPr/>
          <p:nvPr/>
        </p:nvSpPr>
        <p:spPr>
          <a:xfrm>
            <a:off x="-109700" y="0"/>
            <a:ext cx="9421500" cy="347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369B"/>
                </a:solidFill>
              </a:rPr>
              <a:t>ANUKRITI </a:t>
            </a:r>
            <a:r>
              <a:rPr lang="en" b="1">
                <a:solidFill>
                  <a:srgbClr val="00369B"/>
                </a:solidFill>
              </a:rPr>
              <a:t>(2K17/IT/27)</a:t>
            </a:r>
            <a:r>
              <a:rPr lang="en">
                <a:solidFill>
                  <a:srgbClr val="00369B"/>
                </a:solidFill>
              </a:rPr>
              <a:t>  |  ANURAG MUDGIL </a:t>
            </a:r>
            <a:r>
              <a:rPr lang="en" b="1">
                <a:solidFill>
                  <a:srgbClr val="00369B"/>
                </a:solidFill>
              </a:rPr>
              <a:t>(2K17/IT/29)</a:t>
            </a:r>
            <a:r>
              <a:rPr lang="en">
                <a:solidFill>
                  <a:srgbClr val="00369B"/>
                </a:solidFill>
              </a:rPr>
              <a:t>  |  NAKUL DODEJA </a:t>
            </a:r>
            <a:r>
              <a:rPr lang="en" b="1">
                <a:solidFill>
                  <a:srgbClr val="00369B"/>
                </a:solidFill>
              </a:rPr>
              <a:t>(2K17/IT/74)</a:t>
            </a:r>
            <a:endParaRPr b="1">
              <a:solidFill>
                <a:srgbClr val="00369B"/>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4A7D6"/>
        </a:solidFill>
        <a:effectLst/>
      </p:bgPr>
    </p:bg>
    <p:spTree>
      <p:nvGrpSpPr>
        <p:cNvPr id="1" name="Shape 816"/>
        <p:cNvGrpSpPr/>
        <p:nvPr/>
      </p:nvGrpSpPr>
      <p:grpSpPr>
        <a:xfrm>
          <a:off x="0" y="0"/>
          <a:ext cx="0" cy="0"/>
          <a:chOff x="0" y="0"/>
          <a:chExt cx="0" cy="0"/>
        </a:xfrm>
      </p:grpSpPr>
      <p:sp>
        <p:nvSpPr>
          <p:cNvPr id="817" name="Google Shape;817;p116"/>
          <p:cNvSpPr/>
          <p:nvPr/>
        </p:nvSpPr>
        <p:spPr>
          <a:xfrm>
            <a:off x="5239925" y="-50"/>
            <a:ext cx="1982400" cy="5143500"/>
          </a:xfrm>
          <a:prstGeom prst="rect">
            <a:avLst/>
          </a:prstGeom>
          <a:solidFill>
            <a:srgbClr val="0E0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16"/>
          <p:cNvSpPr txBox="1"/>
          <p:nvPr/>
        </p:nvSpPr>
        <p:spPr>
          <a:xfrm>
            <a:off x="7833125" y="1340650"/>
            <a:ext cx="11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b="1">
              <a:solidFill>
                <a:schemeClr val="lt1"/>
              </a:solidFill>
            </a:endParaRPr>
          </a:p>
        </p:txBody>
      </p:sp>
      <p:sp>
        <p:nvSpPr>
          <p:cNvPr id="819" name="Google Shape;819;p116"/>
          <p:cNvSpPr txBox="1">
            <a:spLocks noGrp="1"/>
          </p:cNvSpPr>
          <p:nvPr>
            <p:ph type="ctrTitle"/>
          </p:nvPr>
        </p:nvSpPr>
        <p:spPr>
          <a:xfrm>
            <a:off x="5475125" y="353525"/>
            <a:ext cx="3305700" cy="130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a:solidFill>
                  <a:schemeClr val="lt1"/>
                </a:solidFill>
                <a:latin typeface="Times New Roman"/>
                <a:ea typeface="Times New Roman"/>
                <a:cs typeface="Times New Roman"/>
                <a:sym typeface="Times New Roman"/>
              </a:rPr>
              <a:t>Salient Features of Progressive GAN</a:t>
            </a:r>
            <a:endParaRPr sz="2900" b="1">
              <a:solidFill>
                <a:schemeClr val="lt1"/>
              </a:solidFill>
              <a:latin typeface="Times New Roman"/>
              <a:ea typeface="Times New Roman"/>
              <a:cs typeface="Times New Roman"/>
              <a:sym typeface="Times New Roman"/>
            </a:endParaRPr>
          </a:p>
        </p:txBody>
      </p:sp>
      <p:sp>
        <p:nvSpPr>
          <p:cNvPr id="820" name="Google Shape;820;p116"/>
          <p:cNvSpPr/>
          <p:nvPr/>
        </p:nvSpPr>
        <p:spPr>
          <a:xfrm>
            <a:off x="7018750" y="4491025"/>
            <a:ext cx="2025300" cy="621600"/>
          </a:xfrm>
          <a:prstGeom prst="rect">
            <a:avLst/>
          </a:prstGeom>
          <a:solidFill>
            <a:srgbClr val="0E0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16"/>
          <p:cNvSpPr/>
          <p:nvPr/>
        </p:nvSpPr>
        <p:spPr>
          <a:xfrm>
            <a:off x="0" y="4521900"/>
            <a:ext cx="1615800" cy="621600"/>
          </a:xfrm>
          <a:prstGeom prst="rect">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16"/>
          <p:cNvSpPr txBox="1"/>
          <p:nvPr/>
        </p:nvSpPr>
        <p:spPr>
          <a:xfrm>
            <a:off x="5423700" y="1833250"/>
            <a:ext cx="3720300" cy="3203700"/>
          </a:xfrm>
          <a:prstGeom prst="rect">
            <a:avLst/>
          </a:prstGeom>
          <a:noFill/>
          <a:ln>
            <a:noFill/>
          </a:ln>
        </p:spPr>
        <p:txBody>
          <a:bodyPr spcFirstLastPara="1" wrap="square" lIns="91425" tIns="91425" rIns="91425" bIns="91425" anchor="t" anchorCtr="0">
            <a:noAutofit/>
          </a:bodyPr>
          <a:lstStyle/>
          <a:p>
            <a:pPr marL="457200" lvl="0" indent="-323850" algn="l" rtl="0">
              <a:lnSpc>
                <a:spcPct val="200000"/>
              </a:lnSpc>
              <a:spcBef>
                <a:spcPts val="0"/>
              </a:spcBef>
              <a:spcAft>
                <a:spcPts val="0"/>
              </a:spcAft>
              <a:buClr>
                <a:schemeClr val="lt1"/>
              </a:buClr>
              <a:buSzPts val="1500"/>
              <a:buFont typeface="Times New Roman"/>
              <a:buChar char="●"/>
            </a:pPr>
            <a:r>
              <a:rPr lang="en" sz="1500" b="1">
                <a:solidFill>
                  <a:schemeClr val="lt1"/>
                </a:solidFill>
                <a:latin typeface="Times New Roman"/>
                <a:ea typeface="Times New Roman"/>
                <a:cs typeface="Times New Roman"/>
                <a:sym typeface="Times New Roman"/>
              </a:rPr>
              <a:t>Layer by Layer training</a:t>
            </a:r>
            <a:endParaRPr sz="1500" b="1">
              <a:solidFill>
                <a:schemeClr val="lt1"/>
              </a:solidFill>
              <a:latin typeface="Times New Roman"/>
              <a:ea typeface="Times New Roman"/>
              <a:cs typeface="Times New Roman"/>
              <a:sym typeface="Times New Roman"/>
            </a:endParaRPr>
          </a:p>
          <a:p>
            <a:pPr marL="457200" lvl="0" indent="-323850" algn="l" rtl="0">
              <a:lnSpc>
                <a:spcPct val="200000"/>
              </a:lnSpc>
              <a:spcBef>
                <a:spcPts val="0"/>
              </a:spcBef>
              <a:spcAft>
                <a:spcPts val="0"/>
              </a:spcAft>
              <a:buClr>
                <a:schemeClr val="lt1"/>
              </a:buClr>
              <a:buSzPts val="1500"/>
              <a:buFont typeface="Times New Roman"/>
              <a:buChar char="●"/>
            </a:pPr>
            <a:r>
              <a:rPr lang="en" sz="1500" b="1">
                <a:solidFill>
                  <a:schemeClr val="lt1"/>
                </a:solidFill>
                <a:latin typeface="Times New Roman"/>
                <a:ea typeface="Times New Roman"/>
                <a:cs typeface="Times New Roman"/>
                <a:sym typeface="Times New Roman"/>
              </a:rPr>
              <a:t>Growth Phase: WeightedSum</a:t>
            </a:r>
            <a:endParaRPr sz="1500" b="1">
              <a:solidFill>
                <a:schemeClr val="lt1"/>
              </a:solidFill>
              <a:latin typeface="Times New Roman"/>
              <a:ea typeface="Times New Roman"/>
              <a:cs typeface="Times New Roman"/>
              <a:sym typeface="Times New Roman"/>
            </a:endParaRPr>
          </a:p>
          <a:p>
            <a:pPr marL="457200" lvl="0" indent="-323850" algn="l" rtl="0">
              <a:lnSpc>
                <a:spcPct val="200000"/>
              </a:lnSpc>
              <a:spcBef>
                <a:spcPts val="0"/>
              </a:spcBef>
              <a:spcAft>
                <a:spcPts val="0"/>
              </a:spcAft>
              <a:buClr>
                <a:schemeClr val="lt1"/>
              </a:buClr>
              <a:buSzPts val="1500"/>
              <a:buFont typeface="Times New Roman"/>
              <a:buChar char="●"/>
            </a:pPr>
            <a:r>
              <a:rPr lang="en" sz="1500" b="1">
                <a:solidFill>
                  <a:schemeClr val="lt1"/>
                </a:solidFill>
                <a:latin typeface="Times New Roman"/>
                <a:ea typeface="Times New Roman"/>
                <a:cs typeface="Times New Roman"/>
                <a:sym typeface="Times New Roman"/>
              </a:rPr>
              <a:t>Fade-in technique</a:t>
            </a:r>
            <a:endParaRPr sz="1500" b="1">
              <a:solidFill>
                <a:schemeClr val="lt1"/>
              </a:solidFill>
              <a:latin typeface="Times New Roman"/>
              <a:ea typeface="Times New Roman"/>
              <a:cs typeface="Times New Roman"/>
              <a:sym typeface="Times New Roman"/>
            </a:endParaRPr>
          </a:p>
          <a:p>
            <a:pPr marL="457200" lvl="0" indent="-323850" algn="l" rtl="0">
              <a:lnSpc>
                <a:spcPct val="200000"/>
              </a:lnSpc>
              <a:spcBef>
                <a:spcPts val="0"/>
              </a:spcBef>
              <a:spcAft>
                <a:spcPts val="0"/>
              </a:spcAft>
              <a:buClr>
                <a:schemeClr val="lt1"/>
              </a:buClr>
              <a:buSzPts val="1500"/>
              <a:buFont typeface="Times New Roman"/>
              <a:buChar char="●"/>
            </a:pPr>
            <a:r>
              <a:rPr lang="en" sz="1500" b="1">
                <a:solidFill>
                  <a:schemeClr val="lt1"/>
                </a:solidFill>
                <a:latin typeface="Times New Roman"/>
                <a:ea typeface="Times New Roman"/>
                <a:cs typeface="Times New Roman"/>
                <a:sym typeface="Times New Roman"/>
              </a:rPr>
              <a:t>Minibatch Std. dev. </a:t>
            </a:r>
            <a:endParaRPr sz="1500" b="1">
              <a:solidFill>
                <a:schemeClr val="lt1"/>
              </a:solidFill>
              <a:latin typeface="Times New Roman"/>
              <a:ea typeface="Times New Roman"/>
              <a:cs typeface="Times New Roman"/>
              <a:sym typeface="Times New Roman"/>
            </a:endParaRPr>
          </a:p>
          <a:p>
            <a:pPr marL="457200" lvl="0" indent="-323850" algn="l" rtl="0">
              <a:lnSpc>
                <a:spcPct val="200000"/>
              </a:lnSpc>
              <a:spcBef>
                <a:spcPts val="0"/>
              </a:spcBef>
              <a:spcAft>
                <a:spcPts val="0"/>
              </a:spcAft>
              <a:buClr>
                <a:schemeClr val="lt1"/>
              </a:buClr>
              <a:buSzPts val="1500"/>
              <a:buFont typeface="Times New Roman"/>
              <a:buChar char="●"/>
            </a:pPr>
            <a:r>
              <a:rPr lang="en" sz="1500" b="1">
                <a:solidFill>
                  <a:schemeClr val="lt1"/>
                </a:solidFill>
                <a:latin typeface="Times New Roman"/>
                <a:ea typeface="Times New Roman"/>
                <a:cs typeface="Times New Roman"/>
                <a:sym typeface="Times New Roman"/>
              </a:rPr>
              <a:t>Equalized Learning Rate</a:t>
            </a:r>
            <a:endParaRPr sz="1500" b="1">
              <a:solidFill>
                <a:schemeClr val="lt1"/>
              </a:solidFill>
              <a:latin typeface="Times New Roman"/>
              <a:ea typeface="Times New Roman"/>
              <a:cs typeface="Times New Roman"/>
              <a:sym typeface="Times New Roman"/>
            </a:endParaRPr>
          </a:p>
          <a:p>
            <a:pPr marL="457200" lvl="0" indent="-323850" algn="l" rtl="0">
              <a:lnSpc>
                <a:spcPct val="200000"/>
              </a:lnSpc>
              <a:spcBef>
                <a:spcPts val="0"/>
              </a:spcBef>
              <a:spcAft>
                <a:spcPts val="0"/>
              </a:spcAft>
              <a:buClr>
                <a:schemeClr val="lt1"/>
              </a:buClr>
              <a:buSzPts val="1500"/>
              <a:buFont typeface="Times New Roman"/>
              <a:buChar char="●"/>
            </a:pPr>
            <a:r>
              <a:rPr lang="en" sz="1500" b="1">
                <a:solidFill>
                  <a:schemeClr val="lt1"/>
                </a:solidFill>
                <a:latin typeface="Times New Roman"/>
                <a:ea typeface="Times New Roman"/>
                <a:cs typeface="Times New Roman"/>
                <a:sym typeface="Times New Roman"/>
              </a:rPr>
              <a:t>Pixel-wise vectorization</a:t>
            </a:r>
            <a:endParaRPr sz="1500" b="1">
              <a:solidFill>
                <a:schemeClr val="lt1"/>
              </a:solidFill>
              <a:latin typeface="Times New Roman"/>
              <a:ea typeface="Times New Roman"/>
              <a:cs typeface="Times New Roman"/>
              <a:sym typeface="Times New Roman"/>
            </a:endParaRPr>
          </a:p>
          <a:p>
            <a:pPr marL="457200" lvl="0" indent="-323850" algn="l" rtl="0">
              <a:lnSpc>
                <a:spcPct val="200000"/>
              </a:lnSpc>
              <a:spcBef>
                <a:spcPts val="0"/>
              </a:spcBef>
              <a:spcAft>
                <a:spcPts val="0"/>
              </a:spcAft>
              <a:buClr>
                <a:schemeClr val="lt1"/>
              </a:buClr>
              <a:buSzPts val="1500"/>
              <a:buFont typeface="Times New Roman"/>
              <a:buChar char="●"/>
            </a:pPr>
            <a:r>
              <a:rPr lang="en" sz="1500" b="1">
                <a:solidFill>
                  <a:schemeClr val="lt1"/>
                </a:solidFill>
                <a:latin typeface="Times New Roman"/>
                <a:ea typeface="Times New Roman"/>
                <a:cs typeface="Times New Roman"/>
                <a:sym typeface="Times New Roman"/>
              </a:rPr>
              <a:t>Sliced Wasserstein Distance</a:t>
            </a:r>
            <a:endParaRPr sz="2100" b="1">
              <a:solidFill>
                <a:schemeClr val="lt2"/>
              </a:solidFill>
              <a:latin typeface="Times New Roman"/>
              <a:ea typeface="Times New Roman"/>
              <a:cs typeface="Times New Roman"/>
              <a:sym typeface="Times New Roman"/>
            </a:endParaRPr>
          </a:p>
          <a:p>
            <a:pPr marL="457200" lvl="0" indent="0" algn="l" rtl="0">
              <a:lnSpc>
                <a:spcPct val="200000"/>
              </a:lnSpc>
              <a:spcBef>
                <a:spcPts val="1600"/>
              </a:spcBef>
              <a:spcAft>
                <a:spcPts val="0"/>
              </a:spcAft>
              <a:buNone/>
            </a:pPr>
            <a:endParaRPr sz="2400" b="1">
              <a:solidFill>
                <a:schemeClr val="lt2"/>
              </a:solidFill>
              <a:latin typeface="Times New Roman"/>
              <a:ea typeface="Times New Roman"/>
              <a:cs typeface="Times New Roman"/>
              <a:sym typeface="Times New Roman"/>
            </a:endParaRPr>
          </a:p>
          <a:p>
            <a:pPr marL="457200" lvl="0" indent="0" algn="l" rtl="0">
              <a:lnSpc>
                <a:spcPct val="200000"/>
              </a:lnSpc>
              <a:spcBef>
                <a:spcPts val="1600"/>
              </a:spcBef>
              <a:spcAft>
                <a:spcPts val="1600"/>
              </a:spcAft>
              <a:buNone/>
            </a:pPr>
            <a:endParaRPr sz="2300" b="1">
              <a:solidFill>
                <a:schemeClr val="lt2"/>
              </a:solidFill>
              <a:latin typeface="Times New Roman"/>
              <a:ea typeface="Times New Roman"/>
              <a:cs typeface="Times New Roman"/>
              <a:sym typeface="Times New Roman"/>
            </a:endParaRPr>
          </a:p>
        </p:txBody>
      </p:sp>
      <p:sp>
        <p:nvSpPr>
          <p:cNvPr id="823" name="Google Shape;823;p116"/>
          <p:cNvSpPr/>
          <p:nvPr/>
        </p:nvSpPr>
        <p:spPr>
          <a:xfrm>
            <a:off x="0" y="55875"/>
            <a:ext cx="1615800" cy="621600"/>
          </a:xfrm>
          <a:prstGeom prst="rect">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4" name="Google Shape;824;p116"/>
          <p:cNvPicPr preferRelativeResize="0"/>
          <p:nvPr/>
        </p:nvPicPr>
        <p:blipFill>
          <a:blip r:embed="rId3">
            <a:alphaModFix/>
          </a:blip>
          <a:stretch>
            <a:fillRect/>
          </a:stretch>
        </p:blipFill>
        <p:spPr>
          <a:xfrm>
            <a:off x="478625" y="485383"/>
            <a:ext cx="4150500" cy="4462135"/>
          </a:xfrm>
          <a:prstGeom prst="rect">
            <a:avLst/>
          </a:prstGeom>
          <a:noFill/>
          <a:ln>
            <a:noFill/>
          </a:ln>
        </p:spPr>
      </p:pic>
      <p:sp>
        <p:nvSpPr>
          <p:cNvPr id="825" name="Google Shape;825;p116"/>
          <p:cNvSpPr/>
          <p:nvPr/>
        </p:nvSpPr>
        <p:spPr>
          <a:xfrm>
            <a:off x="-109700" y="0"/>
            <a:ext cx="9421500" cy="347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369B"/>
                </a:solidFill>
              </a:rPr>
              <a:t>ANUKRITI </a:t>
            </a:r>
            <a:r>
              <a:rPr lang="en" b="1">
                <a:solidFill>
                  <a:srgbClr val="00369B"/>
                </a:solidFill>
              </a:rPr>
              <a:t>(2K17/IT/27)</a:t>
            </a:r>
            <a:r>
              <a:rPr lang="en">
                <a:solidFill>
                  <a:srgbClr val="00369B"/>
                </a:solidFill>
              </a:rPr>
              <a:t>  |  ANURAG MUDGIL </a:t>
            </a:r>
            <a:r>
              <a:rPr lang="en" b="1">
                <a:solidFill>
                  <a:srgbClr val="00369B"/>
                </a:solidFill>
              </a:rPr>
              <a:t>(2K17/IT/29)</a:t>
            </a:r>
            <a:r>
              <a:rPr lang="en">
                <a:solidFill>
                  <a:srgbClr val="00369B"/>
                </a:solidFill>
              </a:rPr>
              <a:t>  |  NAKUL DODEJA </a:t>
            </a:r>
            <a:r>
              <a:rPr lang="en" b="1">
                <a:solidFill>
                  <a:srgbClr val="00369B"/>
                </a:solidFill>
              </a:rPr>
              <a:t>(2K17/IT/74)</a:t>
            </a:r>
            <a:endParaRPr b="1">
              <a:solidFill>
                <a:srgbClr val="00369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17"/>
          <p:cNvSpPr>
            <a:spLocks noGrp="1"/>
          </p:cNvSpPr>
          <p:nvPr>
            <p:ph type="pic" idx="2"/>
          </p:nvPr>
        </p:nvSpPr>
        <p:spPr>
          <a:xfrm>
            <a:off x="4794497" y="873843"/>
            <a:ext cx="3395700" cy="33957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endParaRPr/>
          </a:p>
        </p:txBody>
      </p:sp>
      <p:sp>
        <p:nvSpPr>
          <p:cNvPr id="831" name="Google Shape;831;p117"/>
          <p:cNvSpPr/>
          <p:nvPr/>
        </p:nvSpPr>
        <p:spPr>
          <a:xfrm>
            <a:off x="407200" y="4736300"/>
            <a:ext cx="750000" cy="214200"/>
          </a:xfrm>
          <a:prstGeom prst="rect">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17"/>
          <p:cNvSpPr/>
          <p:nvPr/>
        </p:nvSpPr>
        <p:spPr>
          <a:xfrm>
            <a:off x="0" y="4457700"/>
            <a:ext cx="9144000" cy="685800"/>
          </a:xfrm>
          <a:prstGeom prst="rect">
            <a:avLst/>
          </a:prstGeom>
          <a:solidFill>
            <a:srgbClr val="202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17"/>
          <p:cNvSpPr/>
          <p:nvPr/>
        </p:nvSpPr>
        <p:spPr>
          <a:xfrm rot="5400000">
            <a:off x="1994275" y="-2009100"/>
            <a:ext cx="5130600" cy="9161700"/>
          </a:xfrm>
          <a:prstGeom prst="rect">
            <a:avLst/>
          </a:prstGeom>
          <a:solidFill>
            <a:srgbClr val="202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4" name="Google Shape;834;p117"/>
          <p:cNvPicPr preferRelativeResize="0"/>
          <p:nvPr/>
        </p:nvPicPr>
        <p:blipFill>
          <a:blip r:embed="rId3">
            <a:alphaModFix/>
          </a:blip>
          <a:stretch>
            <a:fillRect/>
          </a:stretch>
        </p:blipFill>
        <p:spPr>
          <a:xfrm>
            <a:off x="1907388" y="1462000"/>
            <a:ext cx="5672125" cy="3564700"/>
          </a:xfrm>
          <a:prstGeom prst="rect">
            <a:avLst/>
          </a:prstGeom>
          <a:noFill/>
          <a:ln w="28575" cap="flat" cmpd="sng">
            <a:solidFill>
              <a:schemeClr val="dk1"/>
            </a:solidFill>
            <a:prstDash val="solid"/>
            <a:round/>
            <a:headEnd type="none" w="sm" len="sm"/>
            <a:tailEnd type="none" w="sm" len="sm"/>
          </a:ln>
        </p:spPr>
      </p:pic>
      <p:sp>
        <p:nvSpPr>
          <p:cNvPr id="835" name="Google Shape;835;p117"/>
          <p:cNvSpPr txBox="1"/>
          <p:nvPr/>
        </p:nvSpPr>
        <p:spPr>
          <a:xfrm>
            <a:off x="7833125" y="1264450"/>
            <a:ext cx="11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b="1">
              <a:solidFill>
                <a:schemeClr val="lt1"/>
              </a:solidFill>
            </a:endParaRPr>
          </a:p>
        </p:txBody>
      </p:sp>
      <p:sp>
        <p:nvSpPr>
          <p:cNvPr id="836" name="Google Shape;836;p117"/>
          <p:cNvSpPr txBox="1">
            <a:spLocks noGrp="1"/>
          </p:cNvSpPr>
          <p:nvPr>
            <p:ph type="ctrTitle"/>
          </p:nvPr>
        </p:nvSpPr>
        <p:spPr>
          <a:xfrm>
            <a:off x="2768150" y="408250"/>
            <a:ext cx="3779100" cy="10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a:solidFill>
                  <a:schemeClr val="lt1"/>
                </a:solidFill>
                <a:latin typeface="Times New Roman"/>
                <a:ea typeface="Times New Roman"/>
                <a:cs typeface="Times New Roman"/>
                <a:sym typeface="Times New Roman"/>
              </a:rPr>
              <a:t>PROPOSED ARCHITECTURE</a:t>
            </a:r>
            <a:endParaRPr sz="2900" b="1">
              <a:solidFill>
                <a:schemeClr val="lt1"/>
              </a:solidFill>
              <a:latin typeface="Times New Roman"/>
              <a:ea typeface="Times New Roman"/>
              <a:cs typeface="Times New Roman"/>
              <a:sym typeface="Times New Roman"/>
            </a:endParaRPr>
          </a:p>
        </p:txBody>
      </p:sp>
      <p:sp>
        <p:nvSpPr>
          <p:cNvPr id="837" name="Google Shape;837;p117"/>
          <p:cNvSpPr/>
          <p:nvPr/>
        </p:nvSpPr>
        <p:spPr>
          <a:xfrm>
            <a:off x="-109700" y="0"/>
            <a:ext cx="9421500" cy="347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369B"/>
                </a:solidFill>
              </a:rPr>
              <a:t>ANUKRITI </a:t>
            </a:r>
            <a:r>
              <a:rPr lang="en" b="1">
                <a:solidFill>
                  <a:srgbClr val="00369B"/>
                </a:solidFill>
              </a:rPr>
              <a:t>(2K17/IT/27)</a:t>
            </a:r>
            <a:r>
              <a:rPr lang="en">
                <a:solidFill>
                  <a:srgbClr val="00369B"/>
                </a:solidFill>
              </a:rPr>
              <a:t>  |  ANURAG MUDGIL </a:t>
            </a:r>
            <a:r>
              <a:rPr lang="en" b="1">
                <a:solidFill>
                  <a:srgbClr val="00369B"/>
                </a:solidFill>
              </a:rPr>
              <a:t>(2K17/IT/29)</a:t>
            </a:r>
            <a:r>
              <a:rPr lang="en">
                <a:solidFill>
                  <a:srgbClr val="00369B"/>
                </a:solidFill>
              </a:rPr>
              <a:t>  |  NAKUL DODEJA </a:t>
            </a:r>
            <a:r>
              <a:rPr lang="en" b="1">
                <a:solidFill>
                  <a:srgbClr val="00369B"/>
                </a:solidFill>
              </a:rPr>
              <a:t>(2K17/IT/74)</a:t>
            </a:r>
            <a:endParaRPr b="1">
              <a:solidFill>
                <a:srgbClr val="00369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118"/>
          <p:cNvSpPr txBox="1">
            <a:spLocks noGrp="1"/>
          </p:cNvSpPr>
          <p:nvPr>
            <p:ph type="title"/>
          </p:nvPr>
        </p:nvSpPr>
        <p:spPr>
          <a:xfrm>
            <a:off x="368675" y="4682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t>RESULTS AND EXPERIMENTATION </a:t>
            </a:r>
            <a:endParaRPr sz="2800" b="1"/>
          </a:p>
        </p:txBody>
      </p:sp>
      <p:sp>
        <p:nvSpPr>
          <p:cNvPr id="843" name="Google Shape;843;p118"/>
          <p:cNvSpPr txBox="1"/>
          <p:nvPr/>
        </p:nvSpPr>
        <p:spPr>
          <a:xfrm>
            <a:off x="311700" y="1303700"/>
            <a:ext cx="6393300" cy="3339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b="1">
                <a:solidFill>
                  <a:srgbClr val="434343"/>
                </a:solidFill>
                <a:latin typeface="Times New Roman"/>
                <a:ea typeface="Times New Roman"/>
                <a:cs typeface="Times New Roman"/>
                <a:sym typeface="Times New Roman"/>
              </a:rPr>
              <a:t>EVALUATION METRIC:</a:t>
            </a:r>
            <a:r>
              <a:rPr lang="en" sz="1600">
                <a:solidFill>
                  <a:srgbClr val="434343"/>
                </a:solidFill>
                <a:latin typeface="Times New Roman"/>
                <a:ea typeface="Times New Roman"/>
                <a:cs typeface="Times New Roman"/>
                <a:sym typeface="Times New Roman"/>
              </a:rPr>
              <a:t> </a:t>
            </a:r>
            <a:endParaRPr sz="1600">
              <a:solidFill>
                <a:srgbClr val="434343"/>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600" b="1">
                <a:solidFill>
                  <a:srgbClr val="434343"/>
                </a:solidFill>
                <a:latin typeface="Times New Roman"/>
                <a:ea typeface="Times New Roman"/>
                <a:cs typeface="Times New Roman"/>
                <a:sym typeface="Times New Roman"/>
              </a:rPr>
              <a:t>Inception Score</a:t>
            </a:r>
            <a:endParaRPr sz="1600" b="1">
              <a:solidFill>
                <a:srgbClr val="434343"/>
              </a:solidFill>
              <a:latin typeface="Times New Roman"/>
              <a:ea typeface="Times New Roman"/>
              <a:cs typeface="Times New Roman"/>
              <a:sym typeface="Times New Roman"/>
            </a:endParaRPr>
          </a:p>
          <a:p>
            <a:pPr marL="285750" lvl="0" indent="-215900" algn="l" rtl="0">
              <a:lnSpc>
                <a:spcPct val="150000"/>
              </a:lnSpc>
              <a:spcBef>
                <a:spcPts val="0"/>
              </a:spcBef>
              <a:spcAft>
                <a:spcPts val="0"/>
              </a:spcAft>
              <a:buClr>
                <a:srgbClr val="434343"/>
              </a:buClr>
              <a:buSzPts val="1600"/>
              <a:buFont typeface="Times New Roman"/>
              <a:buChar char="●"/>
            </a:pPr>
            <a:r>
              <a:rPr lang="en" sz="1600">
                <a:solidFill>
                  <a:srgbClr val="434343"/>
                </a:solidFill>
                <a:latin typeface="Times New Roman"/>
                <a:ea typeface="Times New Roman"/>
                <a:cs typeface="Times New Roman"/>
                <a:sym typeface="Times New Roman"/>
              </a:rPr>
              <a:t>Alternative to actual human judgment of quality</a:t>
            </a:r>
            <a:endParaRPr sz="1600">
              <a:solidFill>
                <a:srgbClr val="434343"/>
              </a:solidFill>
              <a:latin typeface="Times New Roman"/>
              <a:ea typeface="Times New Roman"/>
              <a:cs typeface="Times New Roman"/>
              <a:sym typeface="Times New Roman"/>
            </a:endParaRPr>
          </a:p>
          <a:p>
            <a:pPr marL="285750" lvl="0" indent="-215900" algn="l" rtl="0">
              <a:lnSpc>
                <a:spcPct val="150000"/>
              </a:lnSpc>
              <a:spcBef>
                <a:spcPts val="0"/>
              </a:spcBef>
              <a:spcAft>
                <a:spcPts val="0"/>
              </a:spcAft>
              <a:buClr>
                <a:srgbClr val="434343"/>
              </a:buClr>
              <a:buSzPts val="1600"/>
              <a:buFont typeface="Times New Roman"/>
              <a:buChar char="●"/>
            </a:pPr>
            <a:r>
              <a:rPr lang="en" sz="1600">
                <a:solidFill>
                  <a:srgbClr val="434343"/>
                </a:solidFill>
                <a:latin typeface="Times New Roman"/>
                <a:ea typeface="Times New Roman"/>
                <a:cs typeface="Times New Roman"/>
                <a:sym typeface="Times New Roman"/>
              </a:rPr>
              <a:t>Takes into account:</a:t>
            </a:r>
            <a:endParaRPr sz="1600">
              <a:solidFill>
                <a:srgbClr val="434343"/>
              </a:solidFill>
              <a:latin typeface="Times New Roman"/>
              <a:ea typeface="Times New Roman"/>
              <a:cs typeface="Times New Roman"/>
              <a:sym typeface="Times New Roman"/>
            </a:endParaRPr>
          </a:p>
          <a:p>
            <a:pPr marL="571500" lvl="2" indent="-215900" algn="l" rtl="0">
              <a:lnSpc>
                <a:spcPct val="150000"/>
              </a:lnSpc>
              <a:spcBef>
                <a:spcPts val="0"/>
              </a:spcBef>
              <a:spcAft>
                <a:spcPts val="0"/>
              </a:spcAft>
              <a:buClr>
                <a:srgbClr val="434343"/>
              </a:buClr>
              <a:buSzPts val="1600"/>
              <a:buFont typeface="Times New Roman"/>
              <a:buChar char="■"/>
            </a:pPr>
            <a:r>
              <a:rPr lang="en" sz="1600">
                <a:solidFill>
                  <a:srgbClr val="434343"/>
                </a:solidFill>
                <a:latin typeface="Times New Roman"/>
                <a:ea typeface="Times New Roman"/>
                <a:cs typeface="Times New Roman"/>
                <a:sym typeface="Times New Roman"/>
              </a:rPr>
              <a:t>Variety amongst resultant images</a:t>
            </a:r>
            <a:endParaRPr sz="1600">
              <a:solidFill>
                <a:srgbClr val="434343"/>
              </a:solidFill>
              <a:latin typeface="Times New Roman"/>
              <a:ea typeface="Times New Roman"/>
              <a:cs typeface="Times New Roman"/>
              <a:sym typeface="Times New Roman"/>
            </a:endParaRPr>
          </a:p>
          <a:p>
            <a:pPr marL="571500" lvl="2" indent="-215900" algn="l" rtl="0">
              <a:lnSpc>
                <a:spcPct val="150000"/>
              </a:lnSpc>
              <a:spcBef>
                <a:spcPts val="0"/>
              </a:spcBef>
              <a:spcAft>
                <a:spcPts val="0"/>
              </a:spcAft>
              <a:buClr>
                <a:srgbClr val="434343"/>
              </a:buClr>
              <a:buSzPts val="1600"/>
              <a:buFont typeface="Times New Roman"/>
              <a:buChar char="■"/>
            </a:pPr>
            <a:r>
              <a:rPr lang="en" sz="1600">
                <a:solidFill>
                  <a:srgbClr val="434343"/>
                </a:solidFill>
                <a:latin typeface="Times New Roman"/>
                <a:ea typeface="Times New Roman"/>
                <a:cs typeface="Times New Roman"/>
                <a:sym typeface="Times New Roman"/>
              </a:rPr>
              <a:t>Similarity between each resultant image and data instance</a:t>
            </a:r>
            <a:endParaRPr sz="1600">
              <a:solidFill>
                <a:srgbClr val="434343"/>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sz="1000" b="1">
              <a:solidFill>
                <a:srgbClr val="434343"/>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600" b="1">
                <a:solidFill>
                  <a:srgbClr val="434343"/>
                </a:solidFill>
                <a:latin typeface="Times New Roman"/>
                <a:ea typeface="Times New Roman"/>
                <a:cs typeface="Times New Roman"/>
                <a:sym typeface="Times New Roman"/>
              </a:rPr>
              <a:t>RESULT:</a:t>
            </a:r>
            <a:endParaRPr sz="1600" b="1">
              <a:solidFill>
                <a:srgbClr val="434343"/>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600">
                <a:solidFill>
                  <a:srgbClr val="434343"/>
                </a:solidFill>
                <a:latin typeface="Times New Roman"/>
                <a:ea typeface="Times New Roman"/>
                <a:cs typeface="Times New Roman"/>
                <a:sym typeface="Times New Roman"/>
              </a:rPr>
              <a:t>Inception Score = </a:t>
            </a:r>
            <a:r>
              <a:rPr lang="en" sz="1600" b="1">
                <a:solidFill>
                  <a:srgbClr val="434343"/>
                </a:solidFill>
                <a:latin typeface="Times New Roman"/>
                <a:ea typeface="Times New Roman"/>
                <a:cs typeface="Times New Roman"/>
                <a:sym typeface="Times New Roman"/>
              </a:rPr>
              <a:t>6.86  ± 0.06 over 10 iterations</a:t>
            </a:r>
            <a:endParaRPr sz="1600" b="1">
              <a:solidFill>
                <a:srgbClr val="43434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a:solidFill>
                <a:srgbClr val="434343"/>
              </a:solidFill>
              <a:latin typeface="Roboto"/>
              <a:ea typeface="Roboto"/>
              <a:cs typeface="Roboto"/>
              <a:sym typeface="Roboto"/>
            </a:endParaRPr>
          </a:p>
          <a:p>
            <a:pPr marL="0" lvl="0" indent="0" algn="l" rtl="0">
              <a:lnSpc>
                <a:spcPct val="100000"/>
              </a:lnSpc>
              <a:spcBef>
                <a:spcPts val="0"/>
              </a:spcBef>
              <a:spcAft>
                <a:spcPts val="0"/>
              </a:spcAft>
              <a:buNone/>
            </a:pPr>
            <a:endParaRPr>
              <a:solidFill>
                <a:srgbClr val="434343"/>
              </a:solidFill>
              <a:latin typeface="Roboto"/>
              <a:ea typeface="Roboto"/>
              <a:cs typeface="Roboto"/>
              <a:sym typeface="Roboto"/>
            </a:endParaRPr>
          </a:p>
          <a:p>
            <a:pPr marL="0" lvl="0" indent="0" algn="l" rtl="0">
              <a:lnSpc>
                <a:spcPct val="115000"/>
              </a:lnSpc>
              <a:spcBef>
                <a:spcPts val="0"/>
              </a:spcBef>
              <a:spcAft>
                <a:spcPts val="0"/>
              </a:spcAft>
              <a:buNone/>
            </a:pPr>
            <a:endParaRPr sz="1800">
              <a:solidFill>
                <a:srgbClr val="434343"/>
              </a:solidFill>
              <a:latin typeface="Roboto"/>
              <a:ea typeface="Roboto"/>
              <a:cs typeface="Roboto"/>
              <a:sym typeface="Roboto"/>
            </a:endParaRPr>
          </a:p>
          <a:p>
            <a:pPr marL="0" lvl="0" indent="0" algn="l" rtl="0">
              <a:lnSpc>
                <a:spcPct val="115000"/>
              </a:lnSpc>
              <a:spcBef>
                <a:spcPts val="1600"/>
              </a:spcBef>
              <a:spcAft>
                <a:spcPts val="1600"/>
              </a:spcAft>
              <a:buNone/>
            </a:pPr>
            <a:endParaRPr sz="1800">
              <a:solidFill>
                <a:srgbClr val="434343"/>
              </a:solidFill>
              <a:latin typeface="Roboto"/>
              <a:ea typeface="Roboto"/>
              <a:cs typeface="Roboto"/>
              <a:sym typeface="Roboto"/>
            </a:endParaRPr>
          </a:p>
        </p:txBody>
      </p:sp>
      <p:sp>
        <p:nvSpPr>
          <p:cNvPr id="844" name="Google Shape;844;p118"/>
          <p:cNvSpPr/>
          <p:nvPr/>
        </p:nvSpPr>
        <p:spPr>
          <a:xfrm>
            <a:off x="0" y="-8950"/>
            <a:ext cx="9144000" cy="347100"/>
          </a:xfrm>
          <a:prstGeom prst="rect">
            <a:avLst/>
          </a:prstGeom>
          <a:solidFill>
            <a:srgbClr val="0036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ANUKRITI </a:t>
            </a:r>
            <a:r>
              <a:rPr lang="en" b="1">
                <a:solidFill>
                  <a:schemeClr val="lt1"/>
                </a:solidFill>
              </a:rPr>
              <a:t>(2K17/IT/27)</a:t>
            </a:r>
            <a:r>
              <a:rPr lang="en">
                <a:solidFill>
                  <a:schemeClr val="lt1"/>
                </a:solidFill>
              </a:rPr>
              <a:t>  |  ANURAG MUDGIL </a:t>
            </a:r>
            <a:r>
              <a:rPr lang="en" b="1">
                <a:solidFill>
                  <a:schemeClr val="lt1"/>
                </a:solidFill>
              </a:rPr>
              <a:t>(2K17/IT/29)</a:t>
            </a:r>
            <a:r>
              <a:rPr lang="en">
                <a:solidFill>
                  <a:schemeClr val="lt1"/>
                </a:solidFill>
              </a:rPr>
              <a:t>  |  NAKUL DODEJA </a:t>
            </a:r>
            <a:r>
              <a:rPr lang="en" b="1">
                <a:solidFill>
                  <a:schemeClr val="lt1"/>
                </a:solidFill>
              </a:rPr>
              <a:t>(2K17/IT/74)</a:t>
            </a:r>
            <a:endParaRPr b="1">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19"/>
          <p:cNvSpPr txBox="1">
            <a:spLocks noGrp="1"/>
          </p:cNvSpPr>
          <p:nvPr>
            <p:ph type="title"/>
          </p:nvPr>
        </p:nvSpPr>
        <p:spPr>
          <a:xfrm>
            <a:off x="368675" y="392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t>RESULTS AND EXPERIMENTATION </a:t>
            </a:r>
            <a:endParaRPr sz="2800" b="1"/>
          </a:p>
        </p:txBody>
      </p:sp>
      <p:sp>
        <p:nvSpPr>
          <p:cNvPr id="850" name="Google Shape;850;p119"/>
          <p:cNvSpPr txBox="1"/>
          <p:nvPr/>
        </p:nvSpPr>
        <p:spPr>
          <a:xfrm>
            <a:off x="646800" y="906500"/>
            <a:ext cx="8442600" cy="10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VARIATION OF DISCRIMINATOR AND GENERATOR LOSS WITH THE NUMBER OF EPOCHS</a:t>
            </a:r>
            <a:endParaRPr b="1">
              <a:latin typeface="Times New Roman"/>
              <a:ea typeface="Times New Roman"/>
              <a:cs typeface="Times New Roman"/>
              <a:sym typeface="Times New Roman"/>
            </a:endParaRPr>
          </a:p>
        </p:txBody>
      </p:sp>
      <p:pic>
        <p:nvPicPr>
          <p:cNvPr id="851" name="Google Shape;851;p119"/>
          <p:cNvPicPr preferRelativeResize="0"/>
          <p:nvPr/>
        </p:nvPicPr>
        <p:blipFill>
          <a:blip r:embed="rId3">
            <a:alphaModFix/>
          </a:blip>
          <a:stretch>
            <a:fillRect/>
          </a:stretch>
        </p:blipFill>
        <p:spPr>
          <a:xfrm>
            <a:off x="1483438" y="1222750"/>
            <a:ext cx="6177125" cy="3996950"/>
          </a:xfrm>
          <a:prstGeom prst="rect">
            <a:avLst/>
          </a:prstGeom>
          <a:noFill/>
          <a:ln>
            <a:noFill/>
          </a:ln>
        </p:spPr>
      </p:pic>
      <p:sp>
        <p:nvSpPr>
          <p:cNvPr id="852" name="Google Shape;852;p119"/>
          <p:cNvSpPr/>
          <p:nvPr/>
        </p:nvSpPr>
        <p:spPr>
          <a:xfrm>
            <a:off x="0" y="-8950"/>
            <a:ext cx="9144000" cy="347100"/>
          </a:xfrm>
          <a:prstGeom prst="rect">
            <a:avLst/>
          </a:prstGeom>
          <a:solidFill>
            <a:srgbClr val="0036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ANUKRITI </a:t>
            </a:r>
            <a:r>
              <a:rPr lang="en" b="1">
                <a:solidFill>
                  <a:schemeClr val="lt1"/>
                </a:solidFill>
              </a:rPr>
              <a:t>(2K17/IT/27)</a:t>
            </a:r>
            <a:r>
              <a:rPr lang="en">
                <a:solidFill>
                  <a:schemeClr val="lt1"/>
                </a:solidFill>
              </a:rPr>
              <a:t>  |  ANURAG MUDGIL </a:t>
            </a:r>
            <a:r>
              <a:rPr lang="en" b="1">
                <a:solidFill>
                  <a:schemeClr val="lt1"/>
                </a:solidFill>
              </a:rPr>
              <a:t>(2K17/IT/29)</a:t>
            </a:r>
            <a:r>
              <a:rPr lang="en">
                <a:solidFill>
                  <a:schemeClr val="lt1"/>
                </a:solidFill>
              </a:rPr>
              <a:t>  |  NAKUL DODEJA </a:t>
            </a:r>
            <a:r>
              <a:rPr lang="en" b="1">
                <a:solidFill>
                  <a:schemeClr val="lt1"/>
                </a:solidFill>
              </a:rPr>
              <a:t>(2K17/IT/74)</a:t>
            </a:r>
            <a:endParaRPr b="1">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20"/>
          <p:cNvSpPr txBox="1">
            <a:spLocks noGrp="1"/>
          </p:cNvSpPr>
          <p:nvPr>
            <p:ph type="title"/>
          </p:nvPr>
        </p:nvSpPr>
        <p:spPr>
          <a:xfrm>
            <a:off x="-1416125" y="3533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VISUAL RESULTS </a:t>
            </a:r>
            <a:endParaRPr b="1"/>
          </a:p>
          <a:p>
            <a:pPr marL="0" lvl="0" indent="0" algn="ctr" rtl="0">
              <a:spcBef>
                <a:spcPts val="0"/>
              </a:spcBef>
              <a:spcAft>
                <a:spcPts val="0"/>
              </a:spcAft>
              <a:buNone/>
            </a:pPr>
            <a:r>
              <a:rPr lang="en" b="1"/>
              <a:t>AND EXPERIMENTATION</a:t>
            </a:r>
            <a:endParaRPr b="1"/>
          </a:p>
        </p:txBody>
      </p:sp>
      <p:pic>
        <p:nvPicPr>
          <p:cNvPr id="858" name="Google Shape;858;p120"/>
          <p:cNvPicPr preferRelativeResize="0"/>
          <p:nvPr/>
        </p:nvPicPr>
        <p:blipFill>
          <a:blip r:embed="rId3">
            <a:alphaModFix/>
          </a:blip>
          <a:stretch>
            <a:fillRect/>
          </a:stretch>
        </p:blipFill>
        <p:spPr>
          <a:xfrm>
            <a:off x="5881725" y="402012"/>
            <a:ext cx="3053375" cy="4591476"/>
          </a:xfrm>
          <a:prstGeom prst="rect">
            <a:avLst/>
          </a:prstGeom>
          <a:noFill/>
          <a:ln>
            <a:noFill/>
          </a:ln>
        </p:spPr>
      </p:pic>
      <p:pic>
        <p:nvPicPr>
          <p:cNvPr id="859" name="Google Shape;859;p120"/>
          <p:cNvPicPr preferRelativeResize="0"/>
          <p:nvPr/>
        </p:nvPicPr>
        <p:blipFill>
          <a:blip r:embed="rId4">
            <a:alphaModFix/>
          </a:blip>
          <a:stretch>
            <a:fillRect/>
          </a:stretch>
        </p:blipFill>
        <p:spPr>
          <a:xfrm>
            <a:off x="3896075" y="3239225"/>
            <a:ext cx="1711400" cy="1711400"/>
          </a:xfrm>
          <a:prstGeom prst="rect">
            <a:avLst/>
          </a:prstGeom>
          <a:noFill/>
          <a:ln>
            <a:noFill/>
          </a:ln>
        </p:spPr>
      </p:pic>
      <p:sp>
        <p:nvSpPr>
          <p:cNvPr id="860" name="Google Shape;860;p120"/>
          <p:cNvSpPr txBox="1"/>
          <p:nvPr/>
        </p:nvSpPr>
        <p:spPr>
          <a:xfrm>
            <a:off x="297650" y="2033475"/>
            <a:ext cx="2936100" cy="615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A fair man with broad nose, brown colored hair wearing coat and tie.</a:t>
            </a:r>
            <a:endParaRPr b="1">
              <a:latin typeface="Roboto"/>
              <a:ea typeface="Roboto"/>
              <a:cs typeface="Roboto"/>
              <a:sym typeface="Roboto"/>
            </a:endParaRPr>
          </a:p>
        </p:txBody>
      </p:sp>
      <p:pic>
        <p:nvPicPr>
          <p:cNvPr id="861" name="Google Shape;861;p120"/>
          <p:cNvPicPr preferRelativeResize="0"/>
          <p:nvPr/>
        </p:nvPicPr>
        <p:blipFill rotWithShape="1">
          <a:blip r:embed="rId5">
            <a:alphaModFix/>
          </a:blip>
          <a:srcRect l="10579" t="4576" r="22035" b="13550"/>
          <a:stretch/>
        </p:blipFill>
        <p:spPr>
          <a:xfrm>
            <a:off x="3896075" y="1388405"/>
            <a:ext cx="1711401" cy="1690340"/>
          </a:xfrm>
          <a:prstGeom prst="rect">
            <a:avLst/>
          </a:prstGeom>
          <a:noFill/>
          <a:ln>
            <a:noFill/>
          </a:ln>
        </p:spPr>
      </p:pic>
      <p:sp>
        <p:nvSpPr>
          <p:cNvPr id="862" name="Google Shape;862;p120"/>
          <p:cNvSpPr txBox="1"/>
          <p:nvPr/>
        </p:nvSpPr>
        <p:spPr>
          <a:xfrm>
            <a:off x="297650" y="3742875"/>
            <a:ext cx="2936100" cy="615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An old woman with brown tied hair wearing formal clothes. </a:t>
            </a:r>
            <a:endParaRPr b="1">
              <a:latin typeface="Roboto"/>
              <a:ea typeface="Roboto"/>
              <a:cs typeface="Roboto"/>
              <a:sym typeface="Roboto"/>
            </a:endParaRPr>
          </a:p>
        </p:txBody>
      </p:sp>
      <p:sp>
        <p:nvSpPr>
          <p:cNvPr id="863" name="Google Shape;863;p120"/>
          <p:cNvSpPr/>
          <p:nvPr/>
        </p:nvSpPr>
        <p:spPr>
          <a:xfrm>
            <a:off x="3319475" y="2228850"/>
            <a:ext cx="492000" cy="117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20"/>
          <p:cNvSpPr/>
          <p:nvPr/>
        </p:nvSpPr>
        <p:spPr>
          <a:xfrm>
            <a:off x="3318913" y="3991725"/>
            <a:ext cx="492000" cy="117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20"/>
          <p:cNvSpPr/>
          <p:nvPr/>
        </p:nvSpPr>
        <p:spPr>
          <a:xfrm>
            <a:off x="0" y="-8950"/>
            <a:ext cx="9144000" cy="347100"/>
          </a:xfrm>
          <a:prstGeom prst="rect">
            <a:avLst/>
          </a:prstGeom>
          <a:solidFill>
            <a:srgbClr val="0036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ANUKRITI </a:t>
            </a:r>
            <a:r>
              <a:rPr lang="en" b="1">
                <a:solidFill>
                  <a:schemeClr val="lt1"/>
                </a:solidFill>
              </a:rPr>
              <a:t>(2K17/IT/27)</a:t>
            </a:r>
            <a:r>
              <a:rPr lang="en">
                <a:solidFill>
                  <a:schemeClr val="lt1"/>
                </a:solidFill>
              </a:rPr>
              <a:t>  |  ANURAG MUDGIL </a:t>
            </a:r>
            <a:r>
              <a:rPr lang="en" b="1">
                <a:solidFill>
                  <a:schemeClr val="lt1"/>
                </a:solidFill>
              </a:rPr>
              <a:t>(2K17/IT/29)</a:t>
            </a:r>
            <a:r>
              <a:rPr lang="en">
                <a:solidFill>
                  <a:schemeClr val="lt1"/>
                </a:solidFill>
              </a:rPr>
              <a:t>  |  NAKUL DODEJA </a:t>
            </a:r>
            <a:r>
              <a:rPr lang="en" b="1">
                <a:solidFill>
                  <a:schemeClr val="lt1"/>
                </a:solidFill>
              </a:rPr>
              <a:t>(2K17/IT/74)</a:t>
            </a:r>
            <a:endParaRPr b="1">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103"/>
          <p:cNvSpPr txBox="1"/>
          <p:nvPr/>
        </p:nvSpPr>
        <p:spPr>
          <a:xfrm>
            <a:off x="140800" y="385450"/>
            <a:ext cx="8520600" cy="6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2A3990"/>
                </a:solidFill>
                <a:latin typeface="Roboto"/>
                <a:ea typeface="Roboto"/>
                <a:cs typeface="Roboto"/>
                <a:sym typeface="Roboto"/>
              </a:rPr>
              <a:t>PROBLEM STATEMENT</a:t>
            </a:r>
            <a:endParaRPr sz="3000" b="1">
              <a:solidFill>
                <a:srgbClr val="2A3990"/>
              </a:solidFill>
              <a:latin typeface="Roboto"/>
              <a:ea typeface="Roboto"/>
              <a:cs typeface="Roboto"/>
              <a:sym typeface="Roboto"/>
            </a:endParaRPr>
          </a:p>
        </p:txBody>
      </p:sp>
      <p:sp>
        <p:nvSpPr>
          <p:cNvPr id="596" name="Google Shape;596;p103"/>
          <p:cNvSpPr txBox="1"/>
          <p:nvPr/>
        </p:nvSpPr>
        <p:spPr>
          <a:xfrm>
            <a:off x="2374154" y="2999638"/>
            <a:ext cx="4053900" cy="2500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800" b="1">
                <a:solidFill>
                  <a:srgbClr val="434343"/>
                </a:solidFill>
                <a:latin typeface="Roboto"/>
                <a:ea typeface="Roboto"/>
                <a:cs typeface="Roboto"/>
                <a:sym typeface="Roboto"/>
              </a:rPr>
              <a:t>Realistic Face Generation using Textual Description</a:t>
            </a:r>
            <a:endParaRPr sz="2800" b="1">
              <a:solidFill>
                <a:srgbClr val="434343"/>
              </a:solidFill>
              <a:latin typeface="Roboto"/>
              <a:ea typeface="Roboto"/>
              <a:cs typeface="Roboto"/>
              <a:sym typeface="Roboto"/>
            </a:endParaRPr>
          </a:p>
          <a:p>
            <a:pPr marL="0" lvl="0" indent="0" algn="ctr" rtl="0">
              <a:lnSpc>
                <a:spcPct val="115000"/>
              </a:lnSpc>
              <a:spcBef>
                <a:spcPts val="1600"/>
              </a:spcBef>
              <a:spcAft>
                <a:spcPts val="0"/>
              </a:spcAft>
              <a:buNone/>
            </a:pPr>
            <a:r>
              <a:rPr lang="en" sz="1800" b="1">
                <a:solidFill>
                  <a:schemeClr val="accent3"/>
                </a:solidFill>
                <a:latin typeface="Roboto"/>
                <a:ea typeface="Roboto"/>
                <a:cs typeface="Roboto"/>
                <a:sym typeface="Roboto"/>
              </a:rPr>
              <a:t>TURNING THOUGHTS INTO REALITY</a:t>
            </a:r>
            <a:endParaRPr sz="1800" b="1">
              <a:solidFill>
                <a:schemeClr val="accent3"/>
              </a:solidFill>
              <a:latin typeface="Roboto"/>
              <a:ea typeface="Roboto"/>
              <a:cs typeface="Roboto"/>
              <a:sym typeface="Roboto"/>
            </a:endParaRPr>
          </a:p>
          <a:p>
            <a:pPr marL="0" lvl="0" indent="0" algn="l" rtl="0">
              <a:lnSpc>
                <a:spcPct val="115000"/>
              </a:lnSpc>
              <a:spcBef>
                <a:spcPts val="1600"/>
              </a:spcBef>
              <a:spcAft>
                <a:spcPts val="0"/>
              </a:spcAft>
              <a:buNone/>
            </a:pPr>
            <a:endParaRPr sz="100" b="1">
              <a:solidFill>
                <a:srgbClr val="434343"/>
              </a:solidFill>
              <a:latin typeface="Roboto"/>
              <a:ea typeface="Roboto"/>
              <a:cs typeface="Roboto"/>
              <a:sym typeface="Roboto"/>
            </a:endParaRPr>
          </a:p>
          <a:p>
            <a:pPr marL="0" lvl="0" indent="0" algn="l" rtl="0">
              <a:lnSpc>
                <a:spcPct val="115000"/>
              </a:lnSpc>
              <a:spcBef>
                <a:spcPts val="1600"/>
              </a:spcBef>
              <a:spcAft>
                <a:spcPts val="1600"/>
              </a:spcAft>
              <a:buNone/>
            </a:pPr>
            <a:endParaRPr sz="100" b="1">
              <a:solidFill>
                <a:srgbClr val="434343"/>
              </a:solidFill>
              <a:latin typeface="Roboto"/>
              <a:ea typeface="Roboto"/>
              <a:cs typeface="Roboto"/>
              <a:sym typeface="Roboto"/>
            </a:endParaRPr>
          </a:p>
        </p:txBody>
      </p:sp>
      <p:pic>
        <p:nvPicPr>
          <p:cNvPr id="597" name="Google Shape;597;p103"/>
          <p:cNvPicPr preferRelativeResize="0"/>
          <p:nvPr/>
        </p:nvPicPr>
        <p:blipFill>
          <a:blip r:embed="rId3">
            <a:alphaModFix/>
          </a:blip>
          <a:stretch>
            <a:fillRect/>
          </a:stretch>
        </p:blipFill>
        <p:spPr>
          <a:xfrm>
            <a:off x="4648200" y="1179300"/>
            <a:ext cx="1634300" cy="1634300"/>
          </a:xfrm>
          <a:prstGeom prst="rect">
            <a:avLst/>
          </a:prstGeom>
          <a:noFill/>
          <a:ln>
            <a:noFill/>
          </a:ln>
        </p:spPr>
      </p:pic>
      <p:pic>
        <p:nvPicPr>
          <p:cNvPr id="598" name="Google Shape;598;p103"/>
          <p:cNvPicPr preferRelativeResize="0"/>
          <p:nvPr/>
        </p:nvPicPr>
        <p:blipFill>
          <a:blip r:embed="rId4">
            <a:alphaModFix/>
          </a:blip>
          <a:stretch>
            <a:fillRect/>
          </a:stretch>
        </p:blipFill>
        <p:spPr>
          <a:xfrm>
            <a:off x="355425" y="3335500"/>
            <a:ext cx="1688724" cy="1688724"/>
          </a:xfrm>
          <a:prstGeom prst="rect">
            <a:avLst/>
          </a:prstGeom>
          <a:noFill/>
          <a:ln>
            <a:noFill/>
          </a:ln>
        </p:spPr>
      </p:pic>
      <p:pic>
        <p:nvPicPr>
          <p:cNvPr id="599" name="Google Shape;599;p103"/>
          <p:cNvPicPr preferRelativeResize="0"/>
          <p:nvPr/>
        </p:nvPicPr>
        <p:blipFill>
          <a:blip r:embed="rId5">
            <a:alphaModFix/>
          </a:blip>
          <a:stretch>
            <a:fillRect/>
          </a:stretch>
        </p:blipFill>
        <p:spPr>
          <a:xfrm>
            <a:off x="6758050" y="3074874"/>
            <a:ext cx="2080287" cy="2080287"/>
          </a:xfrm>
          <a:prstGeom prst="rect">
            <a:avLst/>
          </a:prstGeom>
          <a:noFill/>
          <a:ln>
            <a:noFill/>
          </a:ln>
        </p:spPr>
      </p:pic>
      <p:pic>
        <p:nvPicPr>
          <p:cNvPr id="600" name="Google Shape;600;p103"/>
          <p:cNvPicPr preferRelativeResize="0"/>
          <p:nvPr/>
        </p:nvPicPr>
        <p:blipFill>
          <a:blip r:embed="rId6">
            <a:alphaModFix/>
          </a:blip>
          <a:stretch>
            <a:fillRect/>
          </a:stretch>
        </p:blipFill>
        <p:spPr>
          <a:xfrm>
            <a:off x="2762787" y="1179325"/>
            <a:ext cx="1586875" cy="1586875"/>
          </a:xfrm>
          <a:prstGeom prst="rect">
            <a:avLst/>
          </a:prstGeom>
          <a:noFill/>
          <a:ln>
            <a:noFill/>
          </a:ln>
        </p:spPr>
      </p:pic>
      <p:pic>
        <p:nvPicPr>
          <p:cNvPr id="601" name="Google Shape;601;p103"/>
          <p:cNvPicPr preferRelativeResize="0"/>
          <p:nvPr/>
        </p:nvPicPr>
        <p:blipFill>
          <a:blip r:embed="rId7">
            <a:alphaModFix/>
          </a:blip>
          <a:stretch>
            <a:fillRect/>
          </a:stretch>
        </p:blipFill>
        <p:spPr>
          <a:xfrm>
            <a:off x="2660125" y="1179313"/>
            <a:ext cx="1634300" cy="1634300"/>
          </a:xfrm>
          <a:prstGeom prst="rect">
            <a:avLst/>
          </a:prstGeom>
          <a:noFill/>
          <a:ln>
            <a:noFill/>
          </a:ln>
        </p:spPr>
      </p:pic>
      <p:sp>
        <p:nvSpPr>
          <p:cNvPr id="602" name="Google Shape;602;p103"/>
          <p:cNvSpPr txBox="1">
            <a:spLocks noGrp="1"/>
          </p:cNvSpPr>
          <p:nvPr>
            <p:ph type="sldNum" idx="12"/>
          </p:nvPr>
        </p:nvSpPr>
        <p:spPr>
          <a:xfrm>
            <a:off x="8460431" y="48035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603" name="Google Shape;603;p103"/>
          <p:cNvSpPr/>
          <p:nvPr/>
        </p:nvSpPr>
        <p:spPr>
          <a:xfrm>
            <a:off x="0" y="0"/>
            <a:ext cx="9144000" cy="347100"/>
          </a:xfrm>
          <a:prstGeom prst="rect">
            <a:avLst/>
          </a:prstGeom>
          <a:solidFill>
            <a:srgbClr val="0036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ANUKRITI </a:t>
            </a:r>
            <a:r>
              <a:rPr lang="en" b="1">
                <a:solidFill>
                  <a:schemeClr val="lt1"/>
                </a:solidFill>
              </a:rPr>
              <a:t>(2K17/IT/27)</a:t>
            </a:r>
            <a:r>
              <a:rPr lang="en">
                <a:solidFill>
                  <a:schemeClr val="lt1"/>
                </a:solidFill>
              </a:rPr>
              <a:t>  |  ANURAG MUDGIL </a:t>
            </a:r>
            <a:r>
              <a:rPr lang="en" b="1">
                <a:solidFill>
                  <a:schemeClr val="lt1"/>
                </a:solidFill>
              </a:rPr>
              <a:t>(2K17/IT/29)</a:t>
            </a:r>
            <a:r>
              <a:rPr lang="en">
                <a:solidFill>
                  <a:schemeClr val="lt1"/>
                </a:solidFill>
              </a:rPr>
              <a:t>  |  NAKUL DODEJA </a:t>
            </a:r>
            <a:r>
              <a:rPr lang="en" b="1">
                <a:solidFill>
                  <a:schemeClr val="lt1"/>
                </a:solidFill>
              </a:rPr>
              <a:t>(2K17/IT/74)</a:t>
            </a:r>
            <a:endParaRPr b="1">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21"/>
          <p:cNvSpPr txBox="1"/>
          <p:nvPr/>
        </p:nvSpPr>
        <p:spPr>
          <a:xfrm>
            <a:off x="397450" y="378750"/>
            <a:ext cx="8520600" cy="6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600" b="1">
                <a:solidFill>
                  <a:srgbClr val="2A3990"/>
                </a:solidFill>
                <a:latin typeface="Roboto"/>
                <a:ea typeface="Roboto"/>
                <a:cs typeface="Roboto"/>
                <a:sym typeface="Roboto"/>
              </a:rPr>
              <a:t>IMPROVEMENTS FROM MAJOR - I</a:t>
            </a:r>
            <a:endParaRPr sz="2600" b="1">
              <a:solidFill>
                <a:srgbClr val="2A3990"/>
              </a:solidFill>
              <a:latin typeface="Roboto"/>
              <a:ea typeface="Roboto"/>
              <a:cs typeface="Roboto"/>
              <a:sym typeface="Roboto"/>
            </a:endParaRPr>
          </a:p>
        </p:txBody>
      </p:sp>
      <p:sp>
        <p:nvSpPr>
          <p:cNvPr id="871" name="Google Shape;871;p121"/>
          <p:cNvSpPr txBox="1"/>
          <p:nvPr/>
        </p:nvSpPr>
        <p:spPr>
          <a:xfrm>
            <a:off x="8491381" y="5819190"/>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434343"/>
                </a:solidFill>
                <a:latin typeface="Roboto"/>
                <a:ea typeface="Roboto"/>
                <a:cs typeface="Roboto"/>
                <a:sym typeface="Roboto"/>
              </a:rPr>
              <a:t>20</a:t>
            </a:fld>
            <a:endParaRPr sz="1000">
              <a:solidFill>
                <a:srgbClr val="434343"/>
              </a:solidFill>
              <a:latin typeface="Roboto"/>
              <a:ea typeface="Roboto"/>
              <a:cs typeface="Roboto"/>
              <a:sym typeface="Roboto"/>
            </a:endParaRPr>
          </a:p>
        </p:txBody>
      </p:sp>
      <p:sp>
        <p:nvSpPr>
          <p:cNvPr id="872" name="Google Shape;872;p121"/>
          <p:cNvSpPr txBox="1"/>
          <p:nvPr/>
        </p:nvSpPr>
        <p:spPr>
          <a:xfrm>
            <a:off x="561600" y="1215150"/>
            <a:ext cx="8582400" cy="333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900">
              <a:solidFill>
                <a:srgbClr val="434343"/>
              </a:solidFill>
              <a:latin typeface="Times New Roman"/>
              <a:ea typeface="Times New Roman"/>
              <a:cs typeface="Times New Roman"/>
              <a:sym typeface="Times New Roman"/>
            </a:endParaRPr>
          </a:p>
          <a:p>
            <a:pPr marL="0" lvl="0" indent="0" algn="l" rtl="0">
              <a:lnSpc>
                <a:spcPct val="115000"/>
              </a:lnSpc>
              <a:spcBef>
                <a:spcPts val="1600"/>
              </a:spcBef>
              <a:spcAft>
                <a:spcPts val="1600"/>
              </a:spcAft>
              <a:buNone/>
            </a:pPr>
            <a:endParaRPr sz="1900">
              <a:solidFill>
                <a:srgbClr val="434343"/>
              </a:solidFill>
              <a:latin typeface="Times New Roman"/>
              <a:ea typeface="Times New Roman"/>
              <a:cs typeface="Times New Roman"/>
              <a:sym typeface="Times New Roman"/>
            </a:endParaRPr>
          </a:p>
        </p:txBody>
      </p:sp>
      <p:graphicFrame>
        <p:nvGraphicFramePr>
          <p:cNvPr id="873" name="Google Shape;873;p121"/>
          <p:cNvGraphicFramePr/>
          <p:nvPr/>
        </p:nvGraphicFramePr>
        <p:xfrm>
          <a:off x="475713" y="920000"/>
          <a:ext cx="3000000" cy="3000000"/>
        </p:xfrm>
        <a:graphic>
          <a:graphicData uri="http://schemas.openxmlformats.org/drawingml/2006/table">
            <a:tbl>
              <a:tblPr>
                <a:noFill/>
                <a:tableStyleId>{CBB073DF-CD7C-4C0F-A4AB-B0FB16E0370C}</a:tableStyleId>
              </a:tblPr>
              <a:tblGrid>
                <a:gridCol w="2360700">
                  <a:extLst>
                    <a:ext uri="{9D8B030D-6E8A-4147-A177-3AD203B41FA5}">
                      <a16:colId xmlns:a16="http://schemas.microsoft.com/office/drawing/2014/main" val="20000"/>
                    </a:ext>
                  </a:extLst>
                </a:gridCol>
                <a:gridCol w="1664850">
                  <a:extLst>
                    <a:ext uri="{9D8B030D-6E8A-4147-A177-3AD203B41FA5}">
                      <a16:colId xmlns:a16="http://schemas.microsoft.com/office/drawing/2014/main" val="20001"/>
                    </a:ext>
                  </a:extLst>
                </a:gridCol>
                <a:gridCol w="1654125">
                  <a:extLst>
                    <a:ext uri="{9D8B030D-6E8A-4147-A177-3AD203B41FA5}">
                      <a16:colId xmlns:a16="http://schemas.microsoft.com/office/drawing/2014/main" val="20002"/>
                    </a:ext>
                  </a:extLst>
                </a:gridCol>
                <a:gridCol w="2512900">
                  <a:extLst>
                    <a:ext uri="{9D8B030D-6E8A-4147-A177-3AD203B41FA5}">
                      <a16:colId xmlns:a16="http://schemas.microsoft.com/office/drawing/2014/main" val="20003"/>
                    </a:ext>
                  </a:extLst>
                </a:gridCol>
              </a:tblGrid>
              <a:tr h="390575">
                <a:tc>
                  <a:txBody>
                    <a:bodyPr/>
                    <a:lstStyle/>
                    <a:p>
                      <a:pPr marL="0" lvl="0" indent="0" algn="l" rtl="0">
                        <a:lnSpc>
                          <a:spcPct val="200000"/>
                        </a:lnSpc>
                        <a:spcBef>
                          <a:spcPts val="0"/>
                        </a:spcBef>
                        <a:spcAft>
                          <a:spcPts val="1600"/>
                        </a:spcAft>
                        <a:buNone/>
                      </a:pPr>
                      <a:r>
                        <a:rPr lang="en" sz="1300" b="1">
                          <a:solidFill>
                            <a:srgbClr val="434343"/>
                          </a:solidFill>
                          <a:latin typeface="Raleway"/>
                          <a:ea typeface="Raleway"/>
                          <a:cs typeface="Raleway"/>
                          <a:sym typeface="Raleway"/>
                        </a:rPr>
                        <a:t>Parameter</a:t>
                      </a:r>
                      <a:endParaRPr sz="1300" b="1">
                        <a:solidFill>
                          <a:srgbClr val="434343"/>
                        </a:solidFill>
                        <a:latin typeface="Raleway"/>
                        <a:ea typeface="Raleway"/>
                        <a:cs typeface="Raleway"/>
                        <a:sym typeface="Raleway"/>
                      </a:endParaRPr>
                    </a:p>
                  </a:txBody>
                  <a:tcPr marL="91425" marR="91425" marT="91425" marB="91425">
                    <a:lnB w="9525" cap="flat" cmpd="sng">
                      <a:solidFill>
                        <a:srgbClr val="9E9E9E"/>
                      </a:solidFill>
                      <a:prstDash val="solid"/>
                      <a:round/>
                      <a:headEnd type="none" w="sm" len="sm"/>
                      <a:tailEnd type="none" w="sm" len="sm"/>
                    </a:lnB>
                    <a:solidFill>
                      <a:srgbClr val="9E9E9E"/>
                    </a:solidFill>
                  </a:tcPr>
                </a:tc>
                <a:tc>
                  <a:txBody>
                    <a:bodyPr/>
                    <a:lstStyle/>
                    <a:p>
                      <a:pPr marL="0" lvl="0" indent="0" algn="ctr" rtl="0">
                        <a:spcBef>
                          <a:spcPts val="0"/>
                        </a:spcBef>
                        <a:spcAft>
                          <a:spcPts val="0"/>
                        </a:spcAft>
                        <a:buNone/>
                      </a:pPr>
                      <a:r>
                        <a:rPr lang="en" sz="1300">
                          <a:solidFill>
                            <a:schemeClr val="dk1"/>
                          </a:solidFill>
                          <a:latin typeface="Raleway Thin"/>
                          <a:ea typeface="Raleway Thin"/>
                          <a:cs typeface="Raleway Thin"/>
                          <a:sym typeface="Raleway Thin"/>
                        </a:rPr>
                        <a:t>Major-I</a:t>
                      </a:r>
                      <a:endParaRPr sz="1300">
                        <a:solidFill>
                          <a:schemeClr val="dk1"/>
                        </a:solidFill>
                        <a:latin typeface="Raleway Thin"/>
                        <a:ea typeface="Raleway Thin"/>
                        <a:cs typeface="Raleway Thin"/>
                        <a:sym typeface="Raleway Thin"/>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a:solidFill>
                            <a:schemeClr val="dk1"/>
                          </a:solidFill>
                          <a:latin typeface="Raleway Thin"/>
                          <a:ea typeface="Raleway Thin"/>
                          <a:cs typeface="Raleway Thin"/>
                          <a:sym typeface="Raleway Thin"/>
                        </a:rPr>
                        <a:t>Major-II</a:t>
                      </a:r>
                      <a:endParaRPr sz="1300">
                        <a:solidFill>
                          <a:schemeClr val="dk1"/>
                        </a:solidFill>
                        <a:latin typeface="Raleway Thin"/>
                        <a:ea typeface="Raleway Thin"/>
                        <a:cs typeface="Raleway Thin"/>
                        <a:sym typeface="Raleway Thin"/>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a:solidFill>
                            <a:schemeClr val="dk1"/>
                          </a:solidFill>
                          <a:latin typeface="Raleway Thin"/>
                          <a:ea typeface="Raleway Thin"/>
                          <a:cs typeface="Raleway Thin"/>
                          <a:sym typeface="Raleway Thin"/>
                        </a:rPr>
                        <a:t>Reasoning</a:t>
                      </a:r>
                      <a:endParaRPr sz="1300">
                        <a:solidFill>
                          <a:schemeClr val="dk1"/>
                        </a:solidFill>
                        <a:latin typeface="Raleway Thin"/>
                        <a:ea typeface="Raleway Thin"/>
                        <a:cs typeface="Raleway Thin"/>
                        <a:sym typeface="Raleway Thin"/>
                      </a:endParaRPr>
                    </a:p>
                  </a:txBody>
                  <a:tcPr marL="91425" marR="91425" marT="91425" marB="91425">
                    <a:lnB w="9525" cap="flat" cmpd="sng">
                      <a:solidFill>
                        <a:schemeClr val="accen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90575">
                <a:tc>
                  <a:txBody>
                    <a:bodyPr/>
                    <a:lstStyle/>
                    <a:p>
                      <a:pPr marL="0" lvl="0" indent="0" algn="l" rtl="0">
                        <a:lnSpc>
                          <a:spcPct val="200000"/>
                        </a:lnSpc>
                        <a:spcBef>
                          <a:spcPts val="0"/>
                        </a:spcBef>
                        <a:spcAft>
                          <a:spcPts val="1600"/>
                        </a:spcAft>
                        <a:buNone/>
                      </a:pPr>
                      <a:r>
                        <a:rPr lang="en" sz="1300" b="1">
                          <a:solidFill>
                            <a:srgbClr val="434343"/>
                          </a:solidFill>
                          <a:latin typeface="Raleway"/>
                          <a:ea typeface="Raleway"/>
                          <a:cs typeface="Raleway"/>
                          <a:sym typeface="Raleway"/>
                        </a:rPr>
                        <a:t>Convergence Failure</a:t>
                      </a:r>
                      <a:endParaRPr sz="1300" b="1">
                        <a:solidFill>
                          <a:srgbClr val="434343"/>
                        </a:solidFill>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a:solidFill>
                            <a:srgbClr val="FF0000"/>
                          </a:solidFill>
                          <a:latin typeface="Raleway Thin"/>
                          <a:ea typeface="Raleway Thin"/>
                          <a:cs typeface="Raleway Thin"/>
                          <a:sym typeface="Raleway Thin"/>
                        </a:rPr>
                        <a:t>PERSISTENT</a:t>
                      </a:r>
                      <a:endParaRPr sz="1300">
                        <a:solidFill>
                          <a:srgbClr val="FF0000"/>
                        </a:solidFill>
                        <a:latin typeface="Raleway Thin"/>
                        <a:ea typeface="Raleway Thin"/>
                        <a:cs typeface="Raleway Thin"/>
                        <a:sym typeface="Raleway Thi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38761D"/>
                          </a:solidFill>
                          <a:latin typeface="Raleway Thin"/>
                          <a:ea typeface="Raleway Thin"/>
                          <a:cs typeface="Raleway Thin"/>
                          <a:sym typeface="Raleway Thin"/>
                        </a:rPr>
                        <a:t>RECTIFIED</a:t>
                      </a:r>
                      <a:endParaRPr sz="1300">
                        <a:solidFill>
                          <a:srgbClr val="38761D"/>
                        </a:solidFill>
                        <a:latin typeface="Raleway Thin"/>
                        <a:ea typeface="Raleway Thin"/>
                        <a:cs typeface="Raleway Thin"/>
                        <a:sym typeface="Raleway Thin"/>
                      </a:endParaRPr>
                    </a:p>
                  </a:txBody>
                  <a:tcPr marL="91425" marR="91425" marT="91425" marB="91425">
                    <a:lnL w="9525" cap="flat" cmpd="sng">
                      <a:solidFill>
                        <a:srgbClr val="9E9E9E"/>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0051E8"/>
                          </a:solidFill>
                          <a:latin typeface="Raleway Thin"/>
                          <a:ea typeface="Raleway Thin"/>
                          <a:cs typeface="Raleway Thin"/>
                          <a:sym typeface="Raleway Thin"/>
                        </a:rPr>
                        <a:t>Wasserstein Loss : Discriminator doesn’t get stuck in local minima</a:t>
                      </a:r>
                      <a:endParaRPr sz="1100">
                        <a:solidFill>
                          <a:srgbClr val="0051E8"/>
                        </a:solidFill>
                        <a:latin typeface="Raleway Thin"/>
                        <a:ea typeface="Raleway Thin"/>
                        <a:cs typeface="Raleway Thin"/>
                        <a:sym typeface="Raleway Th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90575">
                <a:tc>
                  <a:txBody>
                    <a:bodyPr/>
                    <a:lstStyle/>
                    <a:p>
                      <a:pPr marL="0" lvl="0" indent="0" algn="l" rtl="0">
                        <a:lnSpc>
                          <a:spcPct val="200000"/>
                        </a:lnSpc>
                        <a:spcBef>
                          <a:spcPts val="0"/>
                        </a:spcBef>
                        <a:spcAft>
                          <a:spcPts val="1600"/>
                        </a:spcAft>
                        <a:buNone/>
                      </a:pPr>
                      <a:r>
                        <a:rPr lang="en" sz="1300" b="1">
                          <a:solidFill>
                            <a:srgbClr val="434343"/>
                          </a:solidFill>
                          <a:latin typeface="Raleway"/>
                          <a:ea typeface="Raleway"/>
                          <a:cs typeface="Raleway"/>
                          <a:sym typeface="Raleway"/>
                        </a:rPr>
                        <a:t>Signal Magnitude Issue</a:t>
                      </a:r>
                      <a:endParaRPr sz="1300" b="1">
                        <a:solidFill>
                          <a:srgbClr val="434343"/>
                        </a:solidFill>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a:solidFill>
                            <a:srgbClr val="FF0000"/>
                          </a:solidFill>
                          <a:latin typeface="Raleway Thin"/>
                          <a:ea typeface="Raleway Thin"/>
                          <a:cs typeface="Raleway Thin"/>
                          <a:sym typeface="Raleway Thin"/>
                        </a:rPr>
                        <a:t>PERSISTENT</a:t>
                      </a:r>
                      <a:endParaRPr sz="1300">
                        <a:solidFill>
                          <a:srgbClr val="FF0000"/>
                        </a:solidFill>
                        <a:latin typeface="Raleway Thin"/>
                        <a:ea typeface="Raleway Thin"/>
                        <a:cs typeface="Raleway Thin"/>
                        <a:sym typeface="Raleway Thi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38761D"/>
                          </a:solidFill>
                          <a:latin typeface="Raleway Thin"/>
                          <a:ea typeface="Raleway Thin"/>
                          <a:cs typeface="Raleway Thin"/>
                          <a:sym typeface="Raleway Thin"/>
                        </a:rPr>
                        <a:t>RECTIFIED</a:t>
                      </a:r>
                      <a:endParaRPr sz="1300">
                        <a:solidFill>
                          <a:srgbClr val="38761D"/>
                        </a:solidFill>
                        <a:latin typeface="Raleway Thin"/>
                        <a:ea typeface="Raleway Thin"/>
                        <a:cs typeface="Raleway Thin"/>
                        <a:sym typeface="Raleway Thin"/>
                      </a:endParaRPr>
                    </a:p>
                  </a:txBody>
                  <a:tcPr marL="91425" marR="91425" marT="91425" marB="91425">
                    <a:lnL w="9525" cap="flat" cmpd="sng">
                      <a:solidFill>
                        <a:srgbClr val="9E9E9E"/>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0051E8"/>
                          </a:solidFill>
                          <a:latin typeface="Raleway Thin"/>
                          <a:ea typeface="Raleway Thin"/>
                          <a:cs typeface="Raleway Thin"/>
                          <a:sym typeface="Raleway Thin"/>
                        </a:rPr>
                        <a:t>Equalized learning rate + Pixel-wise vectorization</a:t>
                      </a:r>
                      <a:endParaRPr sz="1100">
                        <a:solidFill>
                          <a:srgbClr val="0051E8"/>
                        </a:solidFill>
                        <a:latin typeface="Raleway Thin"/>
                        <a:ea typeface="Raleway Thin"/>
                        <a:cs typeface="Raleway Thin"/>
                        <a:sym typeface="Raleway Th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90575">
                <a:tc>
                  <a:txBody>
                    <a:bodyPr/>
                    <a:lstStyle/>
                    <a:p>
                      <a:pPr marL="0" lvl="0" indent="0" algn="l" rtl="0">
                        <a:lnSpc>
                          <a:spcPct val="200000"/>
                        </a:lnSpc>
                        <a:spcBef>
                          <a:spcPts val="0"/>
                        </a:spcBef>
                        <a:spcAft>
                          <a:spcPts val="1600"/>
                        </a:spcAft>
                        <a:buNone/>
                      </a:pPr>
                      <a:r>
                        <a:rPr lang="en" sz="1300" b="1">
                          <a:solidFill>
                            <a:srgbClr val="434343"/>
                          </a:solidFill>
                          <a:latin typeface="Raleway"/>
                          <a:ea typeface="Raleway"/>
                          <a:cs typeface="Raleway"/>
                          <a:sym typeface="Raleway"/>
                        </a:rPr>
                        <a:t>Stability in Training</a:t>
                      </a:r>
                      <a:endParaRPr sz="1300" b="1">
                        <a:latin typeface="Raleway"/>
                        <a:ea typeface="Raleway"/>
                        <a:cs typeface="Raleway"/>
                        <a:sym typeface="Raleway"/>
                      </a:endParaRPr>
                    </a:p>
                  </a:txBody>
                  <a:tcPr marL="91425" marR="91425" marT="91425" marB="91425">
                    <a:lnT w="9525" cap="flat" cmpd="sng">
                      <a:solidFill>
                        <a:srgbClr val="9E9E9E"/>
                      </a:solidFill>
                      <a:prstDash val="solid"/>
                      <a:round/>
                      <a:headEnd type="none" w="sm" len="sm"/>
                      <a:tailEnd type="none" w="sm" len="sm"/>
                    </a:lnT>
                    <a:solidFill>
                      <a:schemeClr val="lt2"/>
                    </a:solidFill>
                  </a:tcPr>
                </a:tc>
                <a:tc>
                  <a:txBody>
                    <a:bodyPr/>
                    <a:lstStyle/>
                    <a:p>
                      <a:pPr marL="0" lvl="0" indent="0" algn="ctr" rtl="0">
                        <a:spcBef>
                          <a:spcPts val="0"/>
                        </a:spcBef>
                        <a:spcAft>
                          <a:spcPts val="0"/>
                        </a:spcAft>
                        <a:buNone/>
                      </a:pPr>
                      <a:r>
                        <a:rPr lang="en" sz="1300">
                          <a:solidFill>
                            <a:srgbClr val="FF0000"/>
                          </a:solidFill>
                          <a:latin typeface="Raleway Thin"/>
                          <a:ea typeface="Raleway Thin"/>
                          <a:cs typeface="Raleway Thin"/>
                          <a:sym typeface="Raleway Thin"/>
                        </a:rPr>
                        <a:t>LESS</a:t>
                      </a:r>
                      <a:endParaRPr sz="1300">
                        <a:solidFill>
                          <a:srgbClr val="FF0000"/>
                        </a:solidFill>
                        <a:latin typeface="Raleway Thin"/>
                        <a:ea typeface="Raleway Thin"/>
                        <a:cs typeface="Raleway Thin"/>
                        <a:sym typeface="Raleway Thin"/>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300">
                          <a:solidFill>
                            <a:srgbClr val="38761D"/>
                          </a:solidFill>
                          <a:latin typeface="Raleway Thin"/>
                          <a:ea typeface="Raleway Thin"/>
                          <a:cs typeface="Raleway Thin"/>
                          <a:sym typeface="Raleway Thin"/>
                        </a:rPr>
                        <a:t>MORE</a:t>
                      </a:r>
                      <a:endParaRPr sz="1300">
                        <a:solidFill>
                          <a:srgbClr val="38761D"/>
                        </a:solidFill>
                        <a:latin typeface="Raleway Thin"/>
                        <a:ea typeface="Raleway Thin"/>
                        <a:cs typeface="Raleway Thin"/>
                        <a:sym typeface="Raleway Thin"/>
                      </a:endParaRPr>
                    </a:p>
                  </a:txBody>
                  <a:tcPr marL="91425" marR="91425" marT="91425" marB="91425">
                    <a:lnR w="9525" cap="flat" cmpd="sng">
                      <a:solidFill>
                        <a:schemeClr val="accent1"/>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100">
                          <a:solidFill>
                            <a:srgbClr val="0051E8"/>
                          </a:solidFill>
                          <a:latin typeface="Raleway Thin"/>
                          <a:ea typeface="Raleway Thin"/>
                          <a:cs typeface="Raleway Thin"/>
                          <a:sym typeface="Raleway Thin"/>
                        </a:rPr>
                        <a:t>(Same as above): Refer to loss variation plots</a:t>
                      </a:r>
                      <a:endParaRPr sz="1100">
                        <a:solidFill>
                          <a:srgbClr val="0051E8"/>
                        </a:solidFill>
                        <a:latin typeface="Raleway Thin"/>
                        <a:ea typeface="Raleway Thin"/>
                        <a:cs typeface="Raleway Thin"/>
                        <a:sym typeface="Raleway Th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lnSpc>
                          <a:spcPct val="200000"/>
                        </a:lnSpc>
                        <a:spcBef>
                          <a:spcPts val="0"/>
                        </a:spcBef>
                        <a:spcAft>
                          <a:spcPts val="1600"/>
                        </a:spcAft>
                        <a:buNone/>
                      </a:pPr>
                      <a:r>
                        <a:rPr lang="en" sz="1300" b="1">
                          <a:solidFill>
                            <a:srgbClr val="434343"/>
                          </a:solidFill>
                          <a:latin typeface="Raleway"/>
                          <a:ea typeface="Raleway"/>
                          <a:cs typeface="Raleway"/>
                          <a:sym typeface="Raleway"/>
                        </a:rPr>
                        <a:t>Dataset used</a:t>
                      </a:r>
                      <a:endParaRPr sz="1300" b="1">
                        <a:solidFill>
                          <a:srgbClr val="434343"/>
                        </a:solidFill>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a:solidFill>
                            <a:srgbClr val="FF0000"/>
                          </a:solidFill>
                          <a:latin typeface="Raleway Thin"/>
                          <a:ea typeface="Raleway Thin"/>
                          <a:cs typeface="Raleway Thin"/>
                          <a:sym typeface="Raleway Thin"/>
                        </a:rPr>
                        <a:t>SMALLER</a:t>
                      </a:r>
                      <a:endParaRPr sz="1300">
                        <a:solidFill>
                          <a:srgbClr val="FF0000"/>
                        </a:solidFill>
                        <a:latin typeface="Raleway Thin"/>
                        <a:ea typeface="Raleway Thin"/>
                        <a:cs typeface="Raleway Thin"/>
                        <a:sym typeface="Raleway Thi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38761D"/>
                          </a:solidFill>
                          <a:latin typeface="Raleway Thin"/>
                          <a:ea typeface="Raleway Thin"/>
                          <a:cs typeface="Raleway Thin"/>
                          <a:sym typeface="Raleway Thin"/>
                        </a:rPr>
                        <a:t>LARGER</a:t>
                      </a:r>
                      <a:endParaRPr sz="1300">
                        <a:solidFill>
                          <a:srgbClr val="38761D"/>
                        </a:solidFill>
                        <a:latin typeface="Raleway Thin"/>
                        <a:ea typeface="Raleway Thin"/>
                        <a:cs typeface="Raleway Thin"/>
                        <a:sym typeface="Raleway Thin"/>
                      </a:endParaRPr>
                    </a:p>
                  </a:txBody>
                  <a:tcPr marL="91425" marR="91425" marT="91425" marB="91425">
                    <a:lnL w="9525" cap="flat" cmpd="sng">
                      <a:solidFill>
                        <a:srgbClr val="9E9E9E"/>
                      </a:solidFill>
                      <a:prstDash val="solid"/>
                      <a:round/>
                      <a:headEnd type="none" w="sm" len="sm"/>
                      <a:tailEnd type="none" w="sm" len="sm"/>
                    </a:lnL>
                    <a:lnR w="9525" cap="flat" cmpd="sng">
                      <a:solidFill>
                        <a:schemeClr val="accent1"/>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0051E8"/>
                          </a:solidFill>
                          <a:latin typeface="Raleway Thin"/>
                          <a:ea typeface="Raleway Thin"/>
                          <a:cs typeface="Raleway Thin"/>
                          <a:sym typeface="Raleway Thin"/>
                        </a:rPr>
                        <a:t>Size enhancement</a:t>
                      </a:r>
                      <a:endParaRPr sz="1100">
                        <a:solidFill>
                          <a:srgbClr val="0051E8"/>
                        </a:solidFill>
                        <a:latin typeface="Raleway Thin"/>
                        <a:ea typeface="Raleway Thin"/>
                        <a:cs typeface="Raleway Thin"/>
                        <a:sym typeface="Raleway Th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lnSpc>
                          <a:spcPct val="200000"/>
                        </a:lnSpc>
                        <a:spcBef>
                          <a:spcPts val="0"/>
                        </a:spcBef>
                        <a:spcAft>
                          <a:spcPts val="1600"/>
                        </a:spcAft>
                        <a:buNone/>
                      </a:pPr>
                      <a:r>
                        <a:rPr lang="en" sz="1300" b="1">
                          <a:solidFill>
                            <a:srgbClr val="434343"/>
                          </a:solidFill>
                          <a:latin typeface="Raleway"/>
                          <a:ea typeface="Raleway"/>
                          <a:cs typeface="Raleway"/>
                          <a:sym typeface="Raleway"/>
                        </a:rPr>
                        <a:t>Captured Variations</a:t>
                      </a:r>
                      <a:endParaRPr sz="1300" b="1">
                        <a:solidFill>
                          <a:srgbClr val="434343"/>
                        </a:solidFill>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a:solidFill>
                            <a:srgbClr val="FF0000"/>
                          </a:solidFill>
                          <a:latin typeface="Raleway Thin"/>
                          <a:ea typeface="Raleway Thin"/>
                          <a:cs typeface="Raleway Thin"/>
                          <a:sym typeface="Raleway Thin"/>
                        </a:rPr>
                        <a:t>LESS</a:t>
                      </a:r>
                      <a:endParaRPr sz="1300">
                        <a:solidFill>
                          <a:srgbClr val="FF0000"/>
                        </a:solidFill>
                        <a:latin typeface="Raleway Thin"/>
                        <a:ea typeface="Raleway Thin"/>
                        <a:cs typeface="Raleway Thin"/>
                        <a:sym typeface="Raleway Thi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38761D"/>
                          </a:solidFill>
                          <a:latin typeface="Raleway Thin"/>
                          <a:ea typeface="Raleway Thin"/>
                          <a:cs typeface="Raleway Thin"/>
                          <a:sym typeface="Raleway Thin"/>
                        </a:rPr>
                        <a:t>MORE</a:t>
                      </a:r>
                      <a:endParaRPr sz="1300">
                        <a:solidFill>
                          <a:srgbClr val="38761D"/>
                        </a:solidFill>
                        <a:latin typeface="Raleway Thin"/>
                        <a:ea typeface="Raleway Thin"/>
                        <a:cs typeface="Raleway Thin"/>
                        <a:sym typeface="Raleway Thin"/>
                      </a:endParaRPr>
                    </a:p>
                  </a:txBody>
                  <a:tcPr marL="91425" marR="91425" marT="91425" marB="91425">
                    <a:lnL w="9525" cap="flat" cmpd="sng">
                      <a:solidFill>
                        <a:srgbClr val="9E9E9E"/>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0051E8"/>
                          </a:solidFill>
                          <a:latin typeface="Raleway Thin"/>
                          <a:ea typeface="Raleway Thin"/>
                          <a:cs typeface="Raleway Thin"/>
                          <a:sym typeface="Raleway Thin"/>
                        </a:rPr>
                        <a:t>Wasserstein loss: Discriminator can reject generator images outputs</a:t>
                      </a:r>
                      <a:endParaRPr sz="1100">
                        <a:solidFill>
                          <a:srgbClr val="0051E8"/>
                        </a:solidFill>
                        <a:latin typeface="Raleway Thin"/>
                        <a:ea typeface="Raleway Thin"/>
                        <a:cs typeface="Raleway Thin"/>
                        <a:sym typeface="Raleway Th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lnSpc>
                          <a:spcPct val="200000"/>
                        </a:lnSpc>
                        <a:spcBef>
                          <a:spcPts val="0"/>
                        </a:spcBef>
                        <a:spcAft>
                          <a:spcPts val="1600"/>
                        </a:spcAft>
                        <a:buNone/>
                      </a:pPr>
                      <a:r>
                        <a:rPr lang="en" sz="1300" b="1">
                          <a:solidFill>
                            <a:srgbClr val="434343"/>
                          </a:solidFill>
                          <a:latin typeface="Raleway"/>
                          <a:ea typeface="Raleway"/>
                          <a:cs typeface="Raleway"/>
                          <a:sym typeface="Raleway"/>
                        </a:rPr>
                        <a:t>Training Time</a:t>
                      </a:r>
                      <a:endParaRPr sz="1300" b="1">
                        <a:solidFill>
                          <a:srgbClr val="434343"/>
                        </a:solidFill>
                        <a:latin typeface="Raleway"/>
                        <a:ea typeface="Raleway"/>
                        <a:cs typeface="Raleway"/>
                        <a:sym typeface="Ralew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en" sz="1300">
                          <a:solidFill>
                            <a:srgbClr val="FF0000"/>
                          </a:solidFill>
                          <a:latin typeface="Raleway Thin"/>
                          <a:ea typeface="Raleway Thin"/>
                          <a:cs typeface="Raleway Thin"/>
                          <a:sym typeface="Raleway Thin"/>
                        </a:rPr>
                        <a:t>MORE</a:t>
                      </a:r>
                      <a:endParaRPr sz="1300">
                        <a:solidFill>
                          <a:srgbClr val="FF0000"/>
                        </a:solidFill>
                        <a:latin typeface="Raleway Thin"/>
                        <a:ea typeface="Raleway Thin"/>
                        <a:cs typeface="Raleway Thin"/>
                        <a:sym typeface="Raleway Thi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38761D"/>
                          </a:solidFill>
                          <a:latin typeface="Raleway Thin"/>
                          <a:ea typeface="Raleway Thin"/>
                          <a:cs typeface="Raleway Thin"/>
                          <a:sym typeface="Raleway Thin"/>
                        </a:rPr>
                        <a:t>REDUCED</a:t>
                      </a:r>
                      <a:endParaRPr sz="1300">
                        <a:solidFill>
                          <a:srgbClr val="38761D"/>
                        </a:solidFill>
                        <a:latin typeface="Raleway Thin"/>
                        <a:ea typeface="Raleway Thin"/>
                        <a:cs typeface="Raleway Thin"/>
                        <a:sym typeface="Raleway Thin"/>
                      </a:endParaRPr>
                    </a:p>
                  </a:txBody>
                  <a:tcPr marL="91425" marR="91425" marT="91425" marB="91425">
                    <a:lnL w="9525" cap="flat" cmpd="sng">
                      <a:solidFill>
                        <a:srgbClr val="9E9E9E"/>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0051E8"/>
                          </a:solidFill>
                          <a:latin typeface="Raleway Thin"/>
                          <a:ea typeface="Raleway Thin"/>
                          <a:cs typeface="Raleway Thin"/>
                          <a:sym typeface="Raleway Thin"/>
                        </a:rPr>
                        <a:t>Dealing with small network initially</a:t>
                      </a:r>
                      <a:endParaRPr sz="1100">
                        <a:solidFill>
                          <a:srgbClr val="0051E8"/>
                        </a:solidFill>
                        <a:latin typeface="Raleway Thin"/>
                        <a:ea typeface="Raleway Thin"/>
                        <a:cs typeface="Raleway Thin"/>
                        <a:sym typeface="Raleway Th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l" rtl="0">
                        <a:lnSpc>
                          <a:spcPct val="200000"/>
                        </a:lnSpc>
                        <a:spcBef>
                          <a:spcPts val="0"/>
                        </a:spcBef>
                        <a:spcAft>
                          <a:spcPts val="1600"/>
                        </a:spcAft>
                        <a:buNone/>
                      </a:pPr>
                      <a:r>
                        <a:rPr lang="en" sz="1300" b="1">
                          <a:solidFill>
                            <a:srgbClr val="434343"/>
                          </a:solidFill>
                          <a:latin typeface="Raleway"/>
                          <a:ea typeface="Raleway"/>
                          <a:cs typeface="Raleway"/>
                          <a:sym typeface="Raleway"/>
                        </a:rPr>
                        <a:t>Inception Score</a:t>
                      </a:r>
                      <a:endParaRPr sz="1300" b="1">
                        <a:latin typeface="Raleway"/>
                        <a:ea typeface="Raleway"/>
                        <a:cs typeface="Raleway"/>
                        <a:sym typeface="Raleway"/>
                      </a:endParaRPr>
                    </a:p>
                  </a:txBody>
                  <a:tcPr marL="91425" marR="91425" marT="91425" marB="91425">
                    <a:lnT w="9525" cap="flat" cmpd="sng">
                      <a:solidFill>
                        <a:srgbClr val="9E9E9E"/>
                      </a:solidFill>
                      <a:prstDash val="solid"/>
                      <a:round/>
                      <a:headEnd type="none" w="sm" len="sm"/>
                      <a:tailEnd type="none" w="sm" len="sm"/>
                    </a:lnT>
                    <a:solidFill>
                      <a:schemeClr val="lt2"/>
                    </a:solidFill>
                  </a:tcPr>
                </a:tc>
                <a:tc>
                  <a:txBody>
                    <a:bodyPr/>
                    <a:lstStyle/>
                    <a:p>
                      <a:pPr marL="0" lvl="0" indent="0" algn="ctr" rtl="0">
                        <a:spcBef>
                          <a:spcPts val="0"/>
                        </a:spcBef>
                        <a:spcAft>
                          <a:spcPts val="0"/>
                        </a:spcAft>
                        <a:buNone/>
                      </a:pPr>
                      <a:r>
                        <a:rPr lang="en" sz="1300">
                          <a:solidFill>
                            <a:srgbClr val="FF0000"/>
                          </a:solidFill>
                          <a:latin typeface="Raleway Thin"/>
                          <a:ea typeface="Raleway Thin"/>
                          <a:cs typeface="Raleway Thin"/>
                          <a:sym typeface="Raleway Thin"/>
                        </a:rPr>
                        <a:t>LOWER</a:t>
                      </a:r>
                      <a:endParaRPr sz="1300">
                        <a:solidFill>
                          <a:srgbClr val="FF0000"/>
                        </a:solidFill>
                        <a:latin typeface="Raleway Thin"/>
                        <a:ea typeface="Raleway Thin"/>
                        <a:cs typeface="Raleway Thin"/>
                        <a:sym typeface="Raleway Thin"/>
                      </a:endParaRPr>
                    </a:p>
                    <a:p>
                      <a:pPr marL="0" lvl="0" indent="0" algn="ctr" rtl="0">
                        <a:spcBef>
                          <a:spcPts val="0"/>
                        </a:spcBef>
                        <a:spcAft>
                          <a:spcPts val="0"/>
                        </a:spcAft>
                        <a:buNone/>
                      </a:pPr>
                      <a:r>
                        <a:rPr lang="en" sz="1300">
                          <a:solidFill>
                            <a:srgbClr val="FF0000"/>
                          </a:solidFill>
                          <a:latin typeface="Raleway Thin"/>
                          <a:ea typeface="Raleway Thin"/>
                          <a:cs typeface="Raleway Thin"/>
                          <a:sym typeface="Raleway Thin"/>
                        </a:rPr>
                        <a:t>(4.04 ± 0.05)</a:t>
                      </a:r>
                      <a:endParaRPr sz="1300">
                        <a:solidFill>
                          <a:srgbClr val="FF0000"/>
                        </a:solidFill>
                        <a:latin typeface="Raleway Thin"/>
                        <a:ea typeface="Raleway Thin"/>
                        <a:cs typeface="Raleway Thin"/>
                        <a:sym typeface="Raleway Thin"/>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300">
                          <a:solidFill>
                            <a:srgbClr val="38761D"/>
                          </a:solidFill>
                          <a:latin typeface="Raleway Thin"/>
                          <a:ea typeface="Raleway Thin"/>
                          <a:cs typeface="Raleway Thin"/>
                          <a:sym typeface="Raleway Thin"/>
                        </a:rPr>
                        <a:t>HIGHER</a:t>
                      </a:r>
                      <a:endParaRPr sz="1300">
                        <a:solidFill>
                          <a:srgbClr val="38761D"/>
                        </a:solidFill>
                        <a:latin typeface="Raleway Thin"/>
                        <a:ea typeface="Raleway Thin"/>
                        <a:cs typeface="Raleway Thin"/>
                        <a:sym typeface="Raleway Thin"/>
                      </a:endParaRPr>
                    </a:p>
                    <a:p>
                      <a:pPr marL="0" lvl="0" indent="0" algn="ctr" rtl="0">
                        <a:spcBef>
                          <a:spcPts val="0"/>
                        </a:spcBef>
                        <a:spcAft>
                          <a:spcPts val="0"/>
                        </a:spcAft>
                        <a:buNone/>
                      </a:pPr>
                      <a:r>
                        <a:rPr lang="en" sz="1300">
                          <a:solidFill>
                            <a:srgbClr val="38761D"/>
                          </a:solidFill>
                          <a:latin typeface="Raleway Thin"/>
                          <a:ea typeface="Raleway Thin"/>
                          <a:cs typeface="Raleway Thin"/>
                          <a:sym typeface="Raleway Thin"/>
                        </a:rPr>
                        <a:t>(6.86 ± 0.06)</a:t>
                      </a:r>
                      <a:endParaRPr sz="1300">
                        <a:solidFill>
                          <a:srgbClr val="38761D"/>
                        </a:solidFill>
                        <a:latin typeface="Raleway Thin"/>
                        <a:ea typeface="Raleway Thin"/>
                        <a:cs typeface="Raleway Thin"/>
                        <a:sym typeface="Raleway Thin"/>
                      </a:endParaRPr>
                    </a:p>
                  </a:txBody>
                  <a:tcPr marL="91425" marR="91425" marT="91425" marB="91425">
                    <a:lnR w="9525" cap="flat" cmpd="sng">
                      <a:solidFill>
                        <a:schemeClr val="accent1"/>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100">
                          <a:solidFill>
                            <a:srgbClr val="0051E8"/>
                          </a:solidFill>
                          <a:latin typeface="Raleway Thin"/>
                          <a:ea typeface="Raleway Thin"/>
                          <a:cs typeface="Raleway Thin"/>
                          <a:sym typeface="Raleway Thin"/>
                        </a:rPr>
                        <a:t>Improvement in quality of images generated</a:t>
                      </a:r>
                      <a:endParaRPr sz="1100">
                        <a:solidFill>
                          <a:srgbClr val="0051E8"/>
                        </a:solidFill>
                        <a:latin typeface="Raleway Thin"/>
                        <a:ea typeface="Raleway Thin"/>
                        <a:cs typeface="Raleway Thin"/>
                        <a:sym typeface="Raleway Th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874" name="Google Shape;874;p121"/>
          <p:cNvSpPr/>
          <p:nvPr/>
        </p:nvSpPr>
        <p:spPr>
          <a:xfrm>
            <a:off x="0" y="-8950"/>
            <a:ext cx="9144000" cy="347100"/>
          </a:xfrm>
          <a:prstGeom prst="rect">
            <a:avLst/>
          </a:prstGeom>
          <a:solidFill>
            <a:srgbClr val="0036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ANUKRITI </a:t>
            </a:r>
            <a:r>
              <a:rPr lang="en" b="1">
                <a:solidFill>
                  <a:schemeClr val="lt1"/>
                </a:solidFill>
              </a:rPr>
              <a:t>(2K17/IT/27)</a:t>
            </a:r>
            <a:r>
              <a:rPr lang="en">
                <a:solidFill>
                  <a:schemeClr val="lt1"/>
                </a:solidFill>
              </a:rPr>
              <a:t>  |  ANURAG MUDGIL </a:t>
            </a:r>
            <a:r>
              <a:rPr lang="en" b="1">
                <a:solidFill>
                  <a:schemeClr val="lt1"/>
                </a:solidFill>
              </a:rPr>
              <a:t>(2K17/IT/29)</a:t>
            </a:r>
            <a:r>
              <a:rPr lang="en">
                <a:solidFill>
                  <a:schemeClr val="lt1"/>
                </a:solidFill>
              </a:rPr>
              <a:t>  |  NAKUL DODEJA </a:t>
            </a:r>
            <a:r>
              <a:rPr lang="en" b="1">
                <a:solidFill>
                  <a:schemeClr val="lt1"/>
                </a:solidFill>
              </a:rPr>
              <a:t>(2K17/IT/74)</a:t>
            </a:r>
            <a:endParaRPr b="1">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22"/>
          <p:cNvSpPr txBox="1"/>
          <p:nvPr/>
        </p:nvSpPr>
        <p:spPr>
          <a:xfrm>
            <a:off x="8491381" y="5819190"/>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434343"/>
                </a:solidFill>
                <a:latin typeface="Roboto"/>
                <a:ea typeface="Roboto"/>
                <a:cs typeface="Roboto"/>
                <a:sym typeface="Roboto"/>
              </a:rPr>
              <a:t>21</a:t>
            </a:fld>
            <a:endParaRPr sz="1000">
              <a:solidFill>
                <a:srgbClr val="434343"/>
              </a:solidFill>
              <a:latin typeface="Roboto"/>
              <a:ea typeface="Roboto"/>
              <a:cs typeface="Roboto"/>
              <a:sym typeface="Roboto"/>
            </a:endParaRPr>
          </a:p>
        </p:txBody>
      </p:sp>
      <p:sp>
        <p:nvSpPr>
          <p:cNvPr id="880" name="Google Shape;880;p122"/>
          <p:cNvSpPr txBox="1"/>
          <p:nvPr/>
        </p:nvSpPr>
        <p:spPr>
          <a:xfrm>
            <a:off x="561600" y="1215150"/>
            <a:ext cx="8582400" cy="333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900">
              <a:solidFill>
                <a:srgbClr val="434343"/>
              </a:solidFill>
              <a:latin typeface="Times New Roman"/>
              <a:ea typeface="Times New Roman"/>
              <a:cs typeface="Times New Roman"/>
              <a:sym typeface="Times New Roman"/>
            </a:endParaRPr>
          </a:p>
          <a:p>
            <a:pPr marL="0" lvl="0" indent="0" algn="l" rtl="0">
              <a:lnSpc>
                <a:spcPct val="115000"/>
              </a:lnSpc>
              <a:spcBef>
                <a:spcPts val="1600"/>
              </a:spcBef>
              <a:spcAft>
                <a:spcPts val="1600"/>
              </a:spcAft>
              <a:buNone/>
            </a:pPr>
            <a:endParaRPr sz="1900">
              <a:solidFill>
                <a:srgbClr val="434343"/>
              </a:solidFill>
              <a:latin typeface="Times New Roman"/>
              <a:ea typeface="Times New Roman"/>
              <a:cs typeface="Times New Roman"/>
              <a:sym typeface="Times New Roman"/>
            </a:endParaRPr>
          </a:p>
        </p:txBody>
      </p:sp>
      <p:sp>
        <p:nvSpPr>
          <p:cNvPr id="881" name="Google Shape;881;p122"/>
          <p:cNvSpPr txBox="1"/>
          <p:nvPr/>
        </p:nvSpPr>
        <p:spPr>
          <a:xfrm>
            <a:off x="311700" y="75450"/>
            <a:ext cx="8520600" cy="6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100" b="1">
              <a:solidFill>
                <a:srgbClr val="2A3990"/>
              </a:solidFill>
              <a:latin typeface="Roboto"/>
              <a:ea typeface="Roboto"/>
              <a:cs typeface="Roboto"/>
              <a:sym typeface="Roboto"/>
            </a:endParaRPr>
          </a:p>
        </p:txBody>
      </p:sp>
      <p:sp>
        <p:nvSpPr>
          <p:cNvPr id="882" name="Google Shape;882;p122"/>
          <p:cNvSpPr txBox="1"/>
          <p:nvPr/>
        </p:nvSpPr>
        <p:spPr>
          <a:xfrm>
            <a:off x="729625" y="1215150"/>
            <a:ext cx="6828300" cy="3647400"/>
          </a:xfrm>
          <a:prstGeom prst="rect">
            <a:avLst/>
          </a:prstGeom>
          <a:noFill/>
          <a:ln>
            <a:noFill/>
          </a:ln>
        </p:spPr>
        <p:txBody>
          <a:bodyPr spcFirstLastPara="1" wrap="square" lIns="91425" tIns="91425" rIns="91425" bIns="91425" anchor="t" anchorCtr="0">
            <a:noAutofit/>
          </a:bodyPr>
          <a:lstStyle/>
          <a:p>
            <a:pPr marL="0" lvl="0" indent="0" algn="l" rtl="0">
              <a:lnSpc>
                <a:spcPct val="50000"/>
              </a:lnSpc>
              <a:spcBef>
                <a:spcPts val="0"/>
              </a:spcBef>
              <a:spcAft>
                <a:spcPts val="0"/>
              </a:spcAft>
              <a:buNone/>
            </a:pPr>
            <a:r>
              <a:rPr lang="en" sz="1600" b="1">
                <a:solidFill>
                  <a:schemeClr val="dk1"/>
                </a:solidFill>
                <a:latin typeface="Times New Roman"/>
                <a:ea typeface="Times New Roman"/>
                <a:cs typeface="Times New Roman"/>
                <a:sym typeface="Times New Roman"/>
              </a:rPr>
              <a:t>CONCLUSION</a:t>
            </a:r>
            <a:endParaRPr sz="1600" b="1">
              <a:solidFill>
                <a:schemeClr val="dk1"/>
              </a:solidFill>
              <a:latin typeface="Times New Roman"/>
              <a:ea typeface="Times New Roman"/>
              <a:cs typeface="Times New Roman"/>
              <a:sym typeface="Times New Roman"/>
            </a:endParaRPr>
          </a:p>
          <a:p>
            <a:pPr marL="457200" lvl="0" indent="-215900" algn="l" rtl="0">
              <a:lnSpc>
                <a:spcPct val="50000"/>
              </a:lnSpc>
              <a:spcBef>
                <a:spcPts val="100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Creation of </a:t>
            </a:r>
            <a:r>
              <a:rPr lang="en" sz="1600" b="1">
                <a:solidFill>
                  <a:schemeClr val="dk1"/>
                </a:solidFill>
                <a:latin typeface="Times New Roman"/>
                <a:ea typeface="Times New Roman"/>
                <a:cs typeface="Times New Roman"/>
                <a:sym typeface="Times New Roman"/>
              </a:rPr>
              <a:t>textual descriptions</a:t>
            </a:r>
            <a:r>
              <a:rPr lang="en" sz="1600">
                <a:solidFill>
                  <a:schemeClr val="dk1"/>
                </a:solidFill>
                <a:latin typeface="Times New Roman"/>
                <a:ea typeface="Times New Roman"/>
                <a:cs typeface="Times New Roman"/>
                <a:sym typeface="Times New Roman"/>
              </a:rPr>
              <a:t> from CelebA dataset</a:t>
            </a:r>
            <a:endParaRPr sz="1600">
              <a:solidFill>
                <a:schemeClr val="dk1"/>
              </a:solidFill>
              <a:latin typeface="Times New Roman"/>
              <a:ea typeface="Times New Roman"/>
              <a:cs typeface="Times New Roman"/>
              <a:sym typeface="Times New Roman"/>
            </a:endParaRPr>
          </a:p>
          <a:p>
            <a:pPr marL="457200" lvl="0" indent="-215900" algn="l" rtl="0">
              <a:lnSpc>
                <a:spcPct val="50000"/>
              </a:lnSpc>
              <a:spcBef>
                <a:spcPts val="100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Creation of </a:t>
            </a:r>
            <a:r>
              <a:rPr lang="en" sz="1600" b="1">
                <a:solidFill>
                  <a:schemeClr val="dk1"/>
                </a:solidFill>
                <a:latin typeface="Times New Roman"/>
                <a:ea typeface="Times New Roman"/>
                <a:cs typeface="Times New Roman"/>
                <a:sym typeface="Times New Roman"/>
              </a:rPr>
              <a:t>Sentence BERT embeddings</a:t>
            </a:r>
            <a:endParaRPr sz="1600" b="1">
              <a:solidFill>
                <a:schemeClr val="dk1"/>
              </a:solidFill>
              <a:latin typeface="Times New Roman"/>
              <a:ea typeface="Times New Roman"/>
              <a:cs typeface="Times New Roman"/>
              <a:sym typeface="Times New Roman"/>
            </a:endParaRPr>
          </a:p>
          <a:p>
            <a:pPr marL="457200" lvl="0" indent="-215900" algn="l" rtl="0">
              <a:lnSpc>
                <a:spcPct val="50000"/>
              </a:lnSpc>
              <a:spcBef>
                <a:spcPts val="100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Implementation of </a:t>
            </a:r>
            <a:r>
              <a:rPr lang="en" sz="1600" b="1">
                <a:solidFill>
                  <a:schemeClr val="dk1"/>
                </a:solidFill>
                <a:latin typeface="Times New Roman"/>
                <a:ea typeface="Times New Roman"/>
                <a:cs typeface="Times New Roman"/>
                <a:sym typeface="Times New Roman"/>
              </a:rPr>
              <a:t>Proposed architecture</a:t>
            </a:r>
            <a:endParaRPr sz="1600" b="1">
              <a:solidFill>
                <a:schemeClr val="dk1"/>
              </a:solidFill>
              <a:latin typeface="Times New Roman"/>
              <a:ea typeface="Times New Roman"/>
              <a:cs typeface="Times New Roman"/>
              <a:sym typeface="Times New Roman"/>
            </a:endParaRPr>
          </a:p>
          <a:p>
            <a:pPr marL="457200" lvl="0" indent="-215900" algn="l" rtl="0">
              <a:lnSpc>
                <a:spcPct val="50000"/>
              </a:lnSpc>
              <a:spcBef>
                <a:spcPts val="1000"/>
              </a:spcBef>
              <a:spcAft>
                <a:spcPts val="0"/>
              </a:spcAft>
              <a:buClr>
                <a:schemeClr val="dk1"/>
              </a:buClr>
              <a:buSzPts val="1600"/>
              <a:buFont typeface="Times New Roman"/>
              <a:buChar char="❏"/>
            </a:pPr>
            <a:r>
              <a:rPr lang="en" sz="1500">
                <a:solidFill>
                  <a:schemeClr val="dk1"/>
                </a:solidFill>
                <a:latin typeface="Times New Roman"/>
                <a:ea typeface="Times New Roman"/>
                <a:cs typeface="Times New Roman"/>
                <a:sym typeface="Times New Roman"/>
              </a:rPr>
              <a:t>Inception Score = </a:t>
            </a:r>
            <a:r>
              <a:rPr lang="en" sz="1500" b="1">
                <a:solidFill>
                  <a:schemeClr val="dk1"/>
                </a:solidFill>
                <a:latin typeface="Times New Roman"/>
                <a:ea typeface="Times New Roman"/>
                <a:cs typeface="Times New Roman"/>
                <a:sym typeface="Times New Roman"/>
              </a:rPr>
              <a:t>6.86  ± 0.06 </a:t>
            </a:r>
            <a:r>
              <a:rPr lang="en" sz="1500">
                <a:solidFill>
                  <a:schemeClr val="dk1"/>
                </a:solidFill>
                <a:latin typeface="Times New Roman"/>
                <a:ea typeface="Times New Roman"/>
                <a:cs typeface="Times New Roman"/>
                <a:sym typeface="Times New Roman"/>
              </a:rPr>
              <a:t>over </a:t>
            </a:r>
            <a:r>
              <a:rPr lang="en" sz="1500" b="1">
                <a:solidFill>
                  <a:schemeClr val="dk1"/>
                </a:solidFill>
                <a:latin typeface="Times New Roman"/>
                <a:ea typeface="Times New Roman"/>
                <a:cs typeface="Times New Roman"/>
                <a:sym typeface="Times New Roman"/>
              </a:rPr>
              <a:t>10 iterations</a:t>
            </a:r>
            <a:endParaRPr sz="1500" b="1">
              <a:solidFill>
                <a:schemeClr val="dk1"/>
              </a:solidFill>
              <a:latin typeface="Times New Roman"/>
              <a:ea typeface="Times New Roman"/>
              <a:cs typeface="Times New Roman"/>
              <a:sym typeface="Times New Roman"/>
            </a:endParaRPr>
          </a:p>
          <a:p>
            <a:pPr marL="457200" lvl="0" indent="-209550" algn="l" rtl="0">
              <a:lnSpc>
                <a:spcPct val="50000"/>
              </a:lnSpc>
              <a:spcBef>
                <a:spcPts val="10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Improvement in </a:t>
            </a:r>
            <a:r>
              <a:rPr lang="en" sz="1500" b="1">
                <a:solidFill>
                  <a:schemeClr val="dk1"/>
                </a:solidFill>
                <a:latin typeface="Times New Roman"/>
                <a:ea typeface="Times New Roman"/>
                <a:cs typeface="Times New Roman"/>
                <a:sym typeface="Times New Roman"/>
              </a:rPr>
              <a:t>quality </a:t>
            </a:r>
            <a:r>
              <a:rPr lang="en" sz="1500">
                <a:solidFill>
                  <a:schemeClr val="dk1"/>
                </a:solidFill>
                <a:latin typeface="Times New Roman"/>
                <a:ea typeface="Times New Roman"/>
                <a:cs typeface="Times New Roman"/>
                <a:sym typeface="Times New Roman"/>
              </a:rPr>
              <a:t>and </a:t>
            </a:r>
            <a:r>
              <a:rPr lang="en" sz="1500" b="1">
                <a:solidFill>
                  <a:schemeClr val="dk1"/>
                </a:solidFill>
                <a:latin typeface="Times New Roman"/>
                <a:ea typeface="Times New Roman"/>
                <a:cs typeface="Times New Roman"/>
                <a:sym typeface="Times New Roman"/>
              </a:rPr>
              <a:t>variation</a:t>
            </a:r>
            <a:endParaRPr sz="1500" b="1">
              <a:solidFill>
                <a:schemeClr val="dk1"/>
              </a:solidFill>
              <a:latin typeface="Times New Roman"/>
              <a:ea typeface="Times New Roman"/>
              <a:cs typeface="Times New Roman"/>
              <a:sym typeface="Times New Roman"/>
            </a:endParaRPr>
          </a:p>
          <a:p>
            <a:pPr marL="457200" lvl="0" indent="-209550" algn="l" rtl="0">
              <a:lnSpc>
                <a:spcPct val="50000"/>
              </a:lnSpc>
              <a:spcBef>
                <a:spcPts val="10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Achieved </a:t>
            </a:r>
            <a:r>
              <a:rPr lang="en" sz="1500" b="1">
                <a:solidFill>
                  <a:schemeClr val="dk1"/>
                </a:solidFill>
                <a:latin typeface="Times New Roman"/>
                <a:ea typeface="Times New Roman"/>
                <a:cs typeface="Times New Roman"/>
                <a:sym typeface="Times New Roman"/>
              </a:rPr>
              <a:t>stability </a:t>
            </a:r>
            <a:r>
              <a:rPr lang="en" sz="1500">
                <a:solidFill>
                  <a:schemeClr val="dk1"/>
                </a:solidFill>
                <a:latin typeface="Times New Roman"/>
                <a:ea typeface="Times New Roman"/>
                <a:cs typeface="Times New Roman"/>
                <a:sym typeface="Times New Roman"/>
              </a:rPr>
              <a:t>while training</a:t>
            </a:r>
            <a:endParaRPr sz="1500">
              <a:solidFill>
                <a:schemeClr val="dk1"/>
              </a:solidFill>
              <a:latin typeface="Times New Roman"/>
              <a:ea typeface="Times New Roman"/>
              <a:cs typeface="Times New Roman"/>
              <a:sym typeface="Times New Roman"/>
            </a:endParaRPr>
          </a:p>
          <a:p>
            <a:pPr marL="457200" lvl="0" indent="-209550" algn="l" rtl="0">
              <a:lnSpc>
                <a:spcPct val="50000"/>
              </a:lnSpc>
              <a:spcBef>
                <a:spcPts val="1000"/>
              </a:spcBef>
              <a:spcAft>
                <a:spcPts val="0"/>
              </a:spcAft>
              <a:buClr>
                <a:schemeClr val="dk1"/>
              </a:buClr>
              <a:buSzPts val="1500"/>
              <a:buFont typeface="Times New Roman"/>
              <a:buChar char="❏"/>
            </a:pPr>
            <a:r>
              <a:rPr lang="en" sz="1600">
                <a:solidFill>
                  <a:schemeClr val="dk1"/>
                </a:solidFill>
                <a:latin typeface="Times New Roman"/>
                <a:ea typeface="Times New Roman"/>
                <a:cs typeface="Times New Roman"/>
                <a:sym typeface="Times New Roman"/>
              </a:rPr>
              <a:t>Successful </a:t>
            </a:r>
            <a:r>
              <a:rPr lang="en" sz="1600" b="1">
                <a:solidFill>
                  <a:schemeClr val="dk1"/>
                </a:solidFill>
                <a:latin typeface="Times New Roman"/>
                <a:ea typeface="Times New Roman"/>
                <a:cs typeface="Times New Roman"/>
                <a:sym typeface="Times New Roman"/>
              </a:rPr>
              <a:t>synthesis of  128 X 128 images</a:t>
            </a:r>
            <a:r>
              <a:rPr lang="en" sz="1600">
                <a:solidFill>
                  <a:schemeClr val="dk1"/>
                </a:solidFill>
                <a:latin typeface="Times New Roman"/>
                <a:ea typeface="Times New Roman"/>
                <a:cs typeface="Times New Roman"/>
                <a:sym typeface="Times New Roman"/>
              </a:rPr>
              <a:t> from textual description</a:t>
            </a:r>
            <a:endParaRPr sz="1600">
              <a:solidFill>
                <a:schemeClr val="dk1"/>
              </a:solidFill>
              <a:latin typeface="Times New Roman"/>
              <a:ea typeface="Times New Roman"/>
              <a:cs typeface="Times New Roman"/>
              <a:sym typeface="Times New Roman"/>
            </a:endParaRPr>
          </a:p>
          <a:p>
            <a:pPr marL="914400" lvl="0" indent="0" algn="l" rtl="0">
              <a:lnSpc>
                <a:spcPct val="50000"/>
              </a:lnSpc>
              <a:spcBef>
                <a:spcPts val="1000"/>
              </a:spcBef>
              <a:spcAft>
                <a:spcPts val="0"/>
              </a:spcAft>
              <a:buNone/>
            </a:pPr>
            <a:endParaRPr sz="1600">
              <a:solidFill>
                <a:srgbClr val="434343"/>
              </a:solidFill>
              <a:latin typeface="Times New Roman"/>
              <a:ea typeface="Times New Roman"/>
              <a:cs typeface="Times New Roman"/>
              <a:sym typeface="Times New Roman"/>
            </a:endParaRPr>
          </a:p>
          <a:p>
            <a:pPr marL="0" lvl="0" indent="0" algn="l" rtl="0">
              <a:lnSpc>
                <a:spcPct val="50000"/>
              </a:lnSpc>
              <a:spcBef>
                <a:spcPts val="1000"/>
              </a:spcBef>
              <a:spcAft>
                <a:spcPts val="0"/>
              </a:spcAft>
              <a:buNone/>
            </a:pPr>
            <a:endParaRPr sz="100" b="1">
              <a:solidFill>
                <a:schemeClr val="dk2"/>
              </a:solidFill>
              <a:latin typeface="Times New Roman"/>
              <a:ea typeface="Times New Roman"/>
              <a:cs typeface="Times New Roman"/>
              <a:sym typeface="Times New Roman"/>
            </a:endParaRPr>
          </a:p>
          <a:p>
            <a:pPr marL="0" lvl="0" indent="0" algn="l" rtl="0">
              <a:lnSpc>
                <a:spcPct val="50000"/>
              </a:lnSpc>
              <a:spcBef>
                <a:spcPts val="1000"/>
              </a:spcBef>
              <a:spcAft>
                <a:spcPts val="0"/>
              </a:spcAft>
              <a:buNone/>
            </a:pPr>
            <a:r>
              <a:rPr lang="en" sz="1600" b="1">
                <a:solidFill>
                  <a:schemeClr val="dk1"/>
                </a:solidFill>
                <a:latin typeface="Times New Roman"/>
                <a:ea typeface="Times New Roman"/>
                <a:cs typeface="Times New Roman"/>
                <a:sym typeface="Times New Roman"/>
              </a:rPr>
              <a:t>FUTURE SCOPE</a:t>
            </a:r>
            <a:endParaRPr sz="1600" b="1">
              <a:solidFill>
                <a:schemeClr val="dk1"/>
              </a:solidFill>
              <a:latin typeface="Times New Roman"/>
              <a:ea typeface="Times New Roman"/>
              <a:cs typeface="Times New Roman"/>
              <a:sym typeface="Times New Roman"/>
            </a:endParaRPr>
          </a:p>
          <a:p>
            <a:pPr marL="457200" lvl="0" indent="-215900" algn="l" rtl="0">
              <a:lnSpc>
                <a:spcPct val="50000"/>
              </a:lnSpc>
              <a:spcBef>
                <a:spcPts val="1000"/>
              </a:spcBef>
              <a:spcAft>
                <a:spcPts val="0"/>
              </a:spcAft>
              <a:buClr>
                <a:schemeClr val="dk1"/>
              </a:buClr>
              <a:buSzPts val="1600"/>
              <a:buFont typeface="Times New Roman"/>
              <a:buChar char="❏"/>
            </a:pPr>
            <a:r>
              <a:rPr lang="en" sz="1600" b="1">
                <a:solidFill>
                  <a:schemeClr val="dk1"/>
                </a:solidFill>
                <a:latin typeface="Times New Roman"/>
                <a:ea typeface="Times New Roman"/>
                <a:cs typeface="Times New Roman"/>
                <a:sym typeface="Times New Roman"/>
              </a:rPr>
              <a:t>Size</a:t>
            </a:r>
            <a:r>
              <a:rPr lang="en" sz="1600">
                <a:solidFill>
                  <a:schemeClr val="dk1"/>
                </a:solidFill>
                <a:latin typeface="Times New Roman"/>
                <a:ea typeface="Times New Roman"/>
                <a:cs typeface="Times New Roman"/>
                <a:sym typeface="Times New Roman"/>
              </a:rPr>
              <a:t> of dataset with </a:t>
            </a:r>
            <a:r>
              <a:rPr lang="en" sz="1600" b="1">
                <a:solidFill>
                  <a:schemeClr val="dk1"/>
                </a:solidFill>
                <a:latin typeface="Times New Roman"/>
                <a:ea typeface="Times New Roman"/>
                <a:cs typeface="Times New Roman"/>
                <a:sym typeface="Times New Roman"/>
              </a:rPr>
              <a:t>more variations</a:t>
            </a:r>
            <a:endParaRPr sz="1600" b="1">
              <a:solidFill>
                <a:schemeClr val="dk1"/>
              </a:solidFill>
              <a:latin typeface="Times New Roman"/>
              <a:ea typeface="Times New Roman"/>
              <a:cs typeface="Times New Roman"/>
              <a:sym typeface="Times New Roman"/>
            </a:endParaRPr>
          </a:p>
          <a:p>
            <a:pPr marL="457200" lvl="0" indent="-215900" algn="l" rtl="0">
              <a:lnSpc>
                <a:spcPct val="50000"/>
              </a:lnSpc>
              <a:spcBef>
                <a:spcPts val="100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Improvement in </a:t>
            </a:r>
            <a:r>
              <a:rPr lang="en" sz="1600" b="1">
                <a:solidFill>
                  <a:schemeClr val="dk1"/>
                </a:solidFill>
                <a:latin typeface="Times New Roman"/>
                <a:ea typeface="Times New Roman"/>
                <a:cs typeface="Times New Roman"/>
                <a:sym typeface="Times New Roman"/>
              </a:rPr>
              <a:t>spatial resolution</a:t>
            </a:r>
            <a:endParaRPr sz="1600" b="1">
              <a:solidFill>
                <a:schemeClr val="dk1"/>
              </a:solidFill>
              <a:latin typeface="Times New Roman"/>
              <a:ea typeface="Times New Roman"/>
              <a:cs typeface="Times New Roman"/>
              <a:sym typeface="Times New Roman"/>
            </a:endParaRPr>
          </a:p>
          <a:p>
            <a:pPr marL="457200" lvl="0" indent="-215900" algn="l" rtl="0">
              <a:lnSpc>
                <a:spcPct val="50000"/>
              </a:lnSpc>
              <a:spcBef>
                <a:spcPts val="100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Exploration of </a:t>
            </a:r>
            <a:r>
              <a:rPr lang="en" sz="1600" b="1">
                <a:solidFill>
                  <a:schemeClr val="dk1"/>
                </a:solidFill>
                <a:latin typeface="Times New Roman"/>
                <a:ea typeface="Times New Roman"/>
                <a:cs typeface="Times New Roman"/>
                <a:sym typeface="Times New Roman"/>
              </a:rPr>
              <a:t>more evaluation metrics</a:t>
            </a:r>
            <a:endParaRPr sz="1600" b="1">
              <a:solidFill>
                <a:schemeClr val="dk1"/>
              </a:solidFill>
              <a:latin typeface="Times New Roman"/>
              <a:ea typeface="Times New Roman"/>
              <a:cs typeface="Times New Roman"/>
              <a:sym typeface="Times New Roman"/>
            </a:endParaRPr>
          </a:p>
          <a:p>
            <a:pPr marL="0" lvl="0" indent="0" algn="l" rtl="0">
              <a:lnSpc>
                <a:spcPct val="50000"/>
              </a:lnSpc>
              <a:spcBef>
                <a:spcPts val="1000"/>
              </a:spcBef>
              <a:spcAft>
                <a:spcPts val="0"/>
              </a:spcAft>
              <a:buNone/>
            </a:pPr>
            <a:endParaRPr sz="1600">
              <a:solidFill>
                <a:srgbClr val="434343"/>
              </a:solidFill>
              <a:latin typeface="Times New Roman"/>
              <a:ea typeface="Times New Roman"/>
              <a:cs typeface="Times New Roman"/>
              <a:sym typeface="Times New Roman"/>
            </a:endParaRPr>
          </a:p>
          <a:p>
            <a:pPr marL="0" lvl="0" indent="0" algn="l" rtl="0">
              <a:lnSpc>
                <a:spcPct val="100000"/>
              </a:lnSpc>
              <a:spcBef>
                <a:spcPts val="1000"/>
              </a:spcBef>
              <a:spcAft>
                <a:spcPts val="0"/>
              </a:spcAft>
              <a:buNone/>
            </a:pPr>
            <a:endParaRPr sz="1500" b="1">
              <a:solidFill>
                <a:srgbClr val="434343"/>
              </a:solidFill>
              <a:latin typeface="Times New Roman"/>
              <a:ea typeface="Times New Roman"/>
              <a:cs typeface="Times New Roman"/>
              <a:sym typeface="Times New Roman"/>
            </a:endParaRPr>
          </a:p>
          <a:p>
            <a:pPr marL="0" lvl="0" indent="0" algn="l" rtl="0">
              <a:lnSpc>
                <a:spcPct val="115000"/>
              </a:lnSpc>
              <a:spcBef>
                <a:spcPts val="1600"/>
              </a:spcBef>
              <a:spcAft>
                <a:spcPts val="0"/>
              </a:spcAft>
              <a:buNone/>
            </a:pPr>
            <a:endParaRPr sz="1500">
              <a:solidFill>
                <a:srgbClr val="434343"/>
              </a:solidFill>
              <a:latin typeface="Times New Roman"/>
              <a:ea typeface="Times New Roman"/>
              <a:cs typeface="Times New Roman"/>
              <a:sym typeface="Times New Roman"/>
            </a:endParaRPr>
          </a:p>
          <a:p>
            <a:pPr marL="0" lvl="0" indent="0" algn="l" rtl="0">
              <a:lnSpc>
                <a:spcPct val="115000"/>
              </a:lnSpc>
              <a:spcBef>
                <a:spcPts val="1600"/>
              </a:spcBef>
              <a:spcAft>
                <a:spcPts val="1600"/>
              </a:spcAft>
              <a:buNone/>
            </a:pPr>
            <a:endParaRPr sz="1500">
              <a:solidFill>
                <a:srgbClr val="434343"/>
              </a:solidFill>
              <a:latin typeface="Times New Roman"/>
              <a:ea typeface="Times New Roman"/>
              <a:cs typeface="Times New Roman"/>
              <a:sym typeface="Times New Roman"/>
            </a:endParaRPr>
          </a:p>
        </p:txBody>
      </p:sp>
      <p:sp>
        <p:nvSpPr>
          <p:cNvPr id="883" name="Google Shape;883;p122"/>
          <p:cNvSpPr txBox="1"/>
          <p:nvPr/>
        </p:nvSpPr>
        <p:spPr>
          <a:xfrm>
            <a:off x="386725" y="558425"/>
            <a:ext cx="8520600" cy="6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600" b="1">
                <a:solidFill>
                  <a:srgbClr val="2A3990"/>
                </a:solidFill>
                <a:latin typeface="Roboto"/>
                <a:ea typeface="Roboto"/>
                <a:cs typeface="Roboto"/>
                <a:sym typeface="Roboto"/>
              </a:rPr>
              <a:t>CONCLUSION AND FUTURE SCOPE</a:t>
            </a:r>
            <a:endParaRPr sz="2600" b="1">
              <a:solidFill>
                <a:srgbClr val="2A3990"/>
              </a:solidFill>
              <a:latin typeface="Roboto"/>
              <a:ea typeface="Roboto"/>
              <a:cs typeface="Roboto"/>
              <a:sym typeface="Roboto"/>
            </a:endParaRPr>
          </a:p>
          <a:p>
            <a:pPr marL="0" lvl="0" indent="0" algn="ctr" rtl="0">
              <a:spcBef>
                <a:spcPts val="0"/>
              </a:spcBef>
              <a:spcAft>
                <a:spcPts val="0"/>
              </a:spcAft>
              <a:buNone/>
            </a:pPr>
            <a:endParaRPr sz="2600" b="1">
              <a:solidFill>
                <a:srgbClr val="2A3990"/>
              </a:solidFill>
              <a:latin typeface="Roboto"/>
              <a:ea typeface="Roboto"/>
              <a:cs typeface="Roboto"/>
              <a:sym typeface="Roboto"/>
            </a:endParaRPr>
          </a:p>
        </p:txBody>
      </p:sp>
      <p:sp>
        <p:nvSpPr>
          <p:cNvPr id="884" name="Google Shape;884;p122"/>
          <p:cNvSpPr/>
          <p:nvPr/>
        </p:nvSpPr>
        <p:spPr>
          <a:xfrm>
            <a:off x="0" y="-8950"/>
            <a:ext cx="9144000" cy="347100"/>
          </a:xfrm>
          <a:prstGeom prst="rect">
            <a:avLst/>
          </a:prstGeom>
          <a:solidFill>
            <a:srgbClr val="0036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ANUKRITI </a:t>
            </a:r>
            <a:r>
              <a:rPr lang="en" b="1">
                <a:solidFill>
                  <a:schemeClr val="lt1"/>
                </a:solidFill>
              </a:rPr>
              <a:t>(2K17/IT/27)</a:t>
            </a:r>
            <a:r>
              <a:rPr lang="en">
                <a:solidFill>
                  <a:schemeClr val="lt1"/>
                </a:solidFill>
              </a:rPr>
              <a:t>  |  ANURAG MUDGIL </a:t>
            </a:r>
            <a:r>
              <a:rPr lang="en" b="1">
                <a:solidFill>
                  <a:schemeClr val="lt1"/>
                </a:solidFill>
              </a:rPr>
              <a:t>(2K17/IT/29)</a:t>
            </a:r>
            <a:r>
              <a:rPr lang="en">
                <a:solidFill>
                  <a:schemeClr val="lt1"/>
                </a:solidFill>
              </a:rPr>
              <a:t>  |  NAKUL DODEJA </a:t>
            </a:r>
            <a:r>
              <a:rPr lang="en" b="1">
                <a:solidFill>
                  <a:schemeClr val="lt1"/>
                </a:solidFill>
              </a:rPr>
              <a:t>(2K17/IT/74)</a:t>
            </a:r>
            <a:endParaRPr b="1">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123"/>
          <p:cNvSpPr txBox="1"/>
          <p:nvPr/>
        </p:nvSpPr>
        <p:spPr>
          <a:xfrm>
            <a:off x="311700" y="281400"/>
            <a:ext cx="8520600" cy="6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2A3990"/>
                </a:solidFill>
                <a:latin typeface="Roboto"/>
                <a:ea typeface="Roboto"/>
                <a:cs typeface="Roboto"/>
                <a:sym typeface="Roboto"/>
              </a:rPr>
              <a:t>REFERENCES</a:t>
            </a:r>
            <a:endParaRPr sz="2200" b="1">
              <a:solidFill>
                <a:srgbClr val="2A3990"/>
              </a:solidFill>
              <a:latin typeface="Roboto"/>
              <a:ea typeface="Roboto"/>
              <a:cs typeface="Roboto"/>
              <a:sym typeface="Roboto"/>
            </a:endParaRPr>
          </a:p>
        </p:txBody>
      </p:sp>
      <p:sp>
        <p:nvSpPr>
          <p:cNvPr id="890" name="Google Shape;890;p12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891" name="Google Shape;891;p123"/>
          <p:cNvSpPr txBox="1"/>
          <p:nvPr/>
        </p:nvSpPr>
        <p:spPr>
          <a:xfrm>
            <a:off x="83100" y="647800"/>
            <a:ext cx="8832300" cy="3647400"/>
          </a:xfrm>
          <a:prstGeom prst="rect">
            <a:avLst/>
          </a:prstGeom>
          <a:noFill/>
          <a:ln>
            <a:noFill/>
          </a:ln>
        </p:spPr>
        <p:txBody>
          <a:bodyPr spcFirstLastPara="1" wrap="square" lIns="91425" tIns="91425" rIns="91425" bIns="91425" anchor="t" anchorCtr="0">
            <a:noAutofit/>
          </a:bodyPr>
          <a:lstStyle/>
          <a:p>
            <a:pPr marL="406400" lvl="0" indent="-406400" algn="l" rtl="0">
              <a:lnSpc>
                <a:spcPct val="150000"/>
              </a:lnSpc>
              <a:spcBef>
                <a:spcPts val="1000"/>
              </a:spcBef>
              <a:spcAft>
                <a:spcPts val="0"/>
              </a:spcAft>
              <a:buNone/>
            </a:pPr>
            <a:r>
              <a:rPr lang="en" sz="1200">
                <a:latin typeface="Raleway"/>
                <a:ea typeface="Raleway"/>
                <a:cs typeface="Raleway"/>
                <a:sym typeface="Raleway"/>
              </a:rPr>
              <a:t>[1]      Kumar, A., Mudgil, A., Dodeja, N., &amp; Vishwakarma, D. K. (2021). </a:t>
            </a:r>
            <a:r>
              <a:rPr lang="en" sz="1200" b="1" i="1">
                <a:latin typeface="Raleway"/>
                <a:ea typeface="Raleway"/>
                <a:cs typeface="Raleway"/>
                <a:sym typeface="Raleway"/>
              </a:rPr>
              <a:t>“Realistic face generation using a textual description.” </a:t>
            </a:r>
            <a:r>
              <a:rPr lang="en" sz="1200">
                <a:latin typeface="Raleway"/>
                <a:ea typeface="Raleway"/>
                <a:cs typeface="Raleway"/>
                <a:sym typeface="Raleway"/>
              </a:rPr>
              <a:t>https://doi.org/10.1109/iccmc51019.2021.9418040 	</a:t>
            </a:r>
            <a:endParaRPr sz="1200">
              <a:latin typeface="Raleway"/>
              <a:ea typeface="Raleway"/>
              <a:cs typeface="Raleway"/>
              <a:sym typeface="Raleway"/>
            </a:endParaRPr>
          </a:p>
          <a:p>
            <a:pPr marL="406400" lvl="0" indent="-406400" algn="l" rtl="0">
              <a:lnSpc>
                <a:spcPct val="150000"/>
              </a:lnSpc>
              <a:spcBef>
                <a:spcPts val="1200"/>
              </a:spcBef>
              <a:spcAft>
                <a:spcPts val="0"/>
              </a:spcAft>
              <a:buNone/>
            </a:pPr>
            <a:r>
              <a:rPr lang="en" sz="1200">
                <a:latin typeface="Raleway"/>
                <a:ea typeface="Raleway"/>
                <a:cs typeface="Raleway"/>
                <a:sym typeface="Raleway"/>
              </a:rPr>
              <a:t>[2]      M. Wang, C. Lang, S. Feng, T. Wang, Y. Jin, and Y. Li, </a:t>
            </a:r>
            <a:r>
              <a:rPr lang="en" sz="1200" b="1">
                <a:latin typeface="Raleway"/>
                <a:ea typeface="Raleway"/>
                <a:cs typeface="Raleway"/>
                <a:sym typeface="Raleway"/>
              </a:rPr>
              <a:t>“Text to photo-realistic image synthesis via chained deep recurrent generative adversarial network,”</a:t>
            </a:r>
            <a:r>
              <a:rPr lang="en" sz="1200">
                <a:latin typeface="Raleway"/>
                <a:ea typeface="Raleway"/>
                <a:cs typeface="Raleway"/>
                <a:sym typeface="Raleway"/>
              </a:rPr>
              <a:t> </a:t>
            </a:r>
            <a:r>
              <a:rPr lang="en" sz="1200" i="1">
                <a:latin typeface="Raleway"/>
                <a:ea typeface="Raleway"/>
                <a:cs typeface="Raleway"/>
                <a:sym typeface="Raleway"/>
              </a:rPr>
              <a:t>J. Vis. Commun. Image Represent.</a:t>
            </a:r>
            <a:r>
              <a:rPr lang="en" sz="1200">
                <a:latin typeface="Raleway"/>
                <a:ea typeface="Raleway"/>
                <a:cs typeface="Raleway"/>
                <a:sym typeface="Raleway"/>
              </a:rPr>
              <a:t>, 2021</a:t>
            </a:r>
            <a:r>
              <a:rPr lang="en" sz="1200" b="1">
                <a:latin typeface="Raleway"/>
                <a:ea typeface="Raleway"/>
                <a:cs typeface="Raleway"/>
                <a:sym typeface="Raleway"/>
              </a:rPr>
              <a:t>,</a:t>
            </a:r>
            <a:r>
              <a:rPr lang="en" sz="1200">
                <a:latin typeface="Raleway"/>
                <a:ea typeface="Raleway"/>
                <a:cs typeface="Raleway"/>
                <a:sym typeface="Raleway"/>
              </a:rPr>
              <a:t> doi: 10.1016/j.jvcir.2020.102955.</a:t>
            </a:r>
            <a:endParaRPr sz="1200">
              <a:latin typeface="Raleway"/>
              <a:ea typeface="Raleway"/>
              <a:cs typeface="Raleway"/>
              <a:sym typeface="Raleway"/>
            </a:endParaRPr>
          </a:p>
          <a:p>
            <a:pPr marL="406400" lvl="0" indent="-406400" algn="l" rtl="0">
              <a:lnSpc>
                <a:spcPct val="150000"/>
              </a:lnSpc>
              <a:spcBef>
                <a:spcPts val="1200"/>
              </a:spcBef>
              <a:spcAft>
                <a:spcPts val="0"/>
              </a:spcAft>
              <a:buNone/>
            </a:pPr>
            <a:r>
              <a:rPr lang="en" sz="1200">
                <a:latin typeface="Raleway"/>
                <a:ea typeface="Raleway"/>
                <a:cs typeface="Raleway"/>
                <a:sym typeface="Raleway"/>
              </a:rPr>
              <a:t>[3]      M. Z. Khan </a:t>
            </a:r>
            <a:r>
              <a:rPr lang="en" sz="1200" i="1">
                <a:latin typeface="Raleway"/>
                <a:ea typeface="Raleway"/>
                <a:cs typeface="Raleway"/>
                <a:sym typeface="Raleway"/>
              </a:rPr>
              <a:t>et al.</a:t>
            </a:r>
            <a:r>
              <a:rPr lang="en" sz="1200">
                <a:latin typeface="Raleway"/>
                <a:ea typeface="Raleway"/>
                <a:cs typeface="Raleway"/>
                <a:sym typeface="Raleway"/>
              </a:rPr>
              <a:t>, </a:t>
            </a:r>
            <a:r>
              <a:rPr lang="en" sz="1200" b="1">
                <a:latin typeface="Raleway"/>
                <a:ea typeface="Raleway"/>
                <a:cs typeface="Raleway"/>
                <a:sym typeface="Raleway"/>
              </a:rPr>
              <a:t>“A Realistic Image Generation of Face from Text Description using the Fully Trained Generative Adversarial Networks,”</a:t>
            </a:r>
            <a:r>
              <a:rPr lang="en" sz="1200">
                <a:latin typeface="Raleway"/>
                <a:ea typeface="Raleway"/>
                <a:cs typeface="Raleway"/>
                <a:sym typeface="Raleway"/>
              </a:rPr>
              <a:t> </a:t>
            </a:r>
            <a:r>
              <a:rPr lang="en" sz="1200" i="1">
                <a:latin typeface="Raleway"/>
                <a:ea typeface="Raleway"/>
                <a:cs typeface="Raleway"/>
                <a:sym typeface="Raleway"/>
              </a:rPr>
              <a:t>IEEE Access</a:t>
            </a:r>
            <a:r>
              <a:rPr lang="en" sz="1200">
                <a:latin typeface="Raleway"/>
                <a:ea typeface="Raleway"/>
                <a:cs typeface="Raleway"/>
                <a:sym typeface="Raleway"/>
              </a:rPr>
              <a:t>, pp. 1–1, Aug. 2020, doi: 10.1109/access.2020.3015656.</a:t>
            </a:r>
            <a:endParaRPr sz="1200">
              <a:latin typeface="Raleway"/>
              <a:ea typeface="Raleway"/>
              <a:cs typeface="Raleway"/>
              <a:sym typeface="Raleway"/>
            </a:endParaRPr>
          </a:p>
          <a:p>
            <a:pPr marL="406400" lvl="0" indent="-406400" algn="l" rtl="0">
              <a:lnSpc>
                <a:spcPct val="150000"/>
              </a:lnSpc>
              <a:spcBef>
                <a:spcPts val="1200"/>
              </a:spcBef>
              <a:spcAft>
                <a:spcPts val="0"/>
              </a:spcAft>
              <a:buNone/>
            </a:pPr>
            <a:r>
              <a:rPr lang="en" sz="1200">
                <a:latin typeface="Raleway"/>
                <a:ea typeface="Raleway"/>
                <a:cs typeface="Raleway"/>
                <a:sym typeface="Raleway"/>
              </a:rPr>
              <a:t>[4]      H. Zhang </a:t>
            </a:r>
            <a:r>
              <a:rPr lang="en" sz="1200" i="1">
                <a:latin typeface="Raleway"/>
                <a:ea typeface="Raleway"/>
                <a:cs typeface="Raleway"/>
                <a:sym typeface="Raleway"/>
              </a:rPr>
              <a:t>et al.</a:t>
            </a:r>
            <a:r>
              <a:rPr lang="en" sz="1200">
                <a:latin typeface="Raleway"/>
                <a:ea typeface="Raleway"/>
                <a:cs typeface="Raleway"/>
                <a:sym typeface="Raleway"/>
              </a:rPr>
              <a:t>, </a:t>
            </a:r>
            <a:r>
              <a:rPr lang="en" sz="1200" b="1">
                <a:latin typeface="Raleway"/>
                <a:ea typeface="Raleway"/>
                <a:cs typeface="Raleway"/>
                <a:sym typeface="Raleway"/>
              </a:rPr>
              <a:t>“StackGAN++: Realistic Image Synthesis with Stacked Generative Adversarial Networks,”</a:t>
            </a:r>
            <a:r>
              <a:rPr lang="en" sz="1200">
                <a:latin typeface="Raleway"/>
                <a:ea typeface="Raleway"/>
                <a:cs typeface="Raleway"/>
                <a:sym typeface="Raleway"/>
              </a:rPr>
              <a:t> </a:t>
            </a:r>
            <a:r>
              <a:rPr lang="en" sz="1200" i="1">
                <a:latin typeface="Raleway"/>
                <a:ea typeface="Raleway"/>
                <a:cs typeface="Raleway"/>
                <a:sym typeface="Raleway"/>
              </a:rPr>
              <a:t>IEEE Trans. Pattern</a:t>
            </a:r>
            <a:r>
              <a:rPr lang="en" sz="1200">
                <a:latin typeface="Raleway"/>
                <a:ea typeface="Raleway"/>
                <a:cs typeface="Raleway"/>
                <a:sym typeface="Raleway"/>
              </a:rPr>
              <a:t> </a:t>
            </a:r>
            <a:r>
              <a:rPr lang="en" sz="1200" i="1">
                <a:latin typeface="Raleway"/>
                <a:ea typeface="Raleway"/>
                <a:cs typeface="Raleway"/>
                <a:sym typeface="Raleway"/>
              </a:rPr>
              <a:t>Anal. Mach. Intell.</a:t>
            </a:r>
            <a:r>
              <a:rPr lang="en" sz="1200">
                <a:latin typeface="Raleway"/>
                <a:ea typeface="Raleway"/>
                <a:cs typeface="Raleway"/>
                <a:sym typeface="Raleway"/>
              </a:rPr>
              <a:t>, 2019, doi: 10.1109/TPAMI.2018.2856256.</a:t>
            </a:r>
            <a:endParaRPr sz="1200">
              <a:latin typeface="Raleway"/>
              <a:ea typeface="Raleway"/>
              <a:cs typeface="Raleway"/>
              <a:sym typeface="Raleway"/>
            </a:endParaRPr>
          </a:p>
          <a:p>
            <a:pPr marL="406400" lvl="0" indent="-406400" algn="l" rtl="0">
              <a:lnSpc>
                <a:spcPct val="150000"/>
              </a:lnSpc>
              <a:spcBef>
                <a:spcPts val="1200"/>
              </a:spcBef>
              <a:spcAft>
                <a:spcPts val="0"/>
              </a:spcAft>
              <a:buNone/>
            </a:pPr>
            <a:r>
              <a:rPr lang="en" sz="1200">
                <a:latin typeface="Raleway"/>
                <a:ea typeface="Raleway"/>
                <a:cs typeface="Raleway"/>
                <a:sym typeface="Raleway"/>
              </a:rPr>
              <a:t>[5]      X. Chen, L. Qing, X. He, X. Luo, and Y. Xu, </a:t>
            </a:r>
            <a:r>
              <a:rPr lang="en" sz="1200" b="1">
                <a:latin typeface="Raleway"/>
                <a:ea typeface="Raleway"/>
                <a:cs typeface="Raleway"/>
                <a:sym typeface="Raleway"/>
              </a:rPr>
              <a:t>“FTGAN: A fully-trained generative adversarial networks for text to face generation,” </a:t>
            </a:r>
            <a:r>
              <a:rPr lang="en" sz="1200" i="1">
                <a:latin typeface="Raleway"/>
                <a:ea typeface="Raleway"/>
                <a:cs typeface="Raleway"/>
                <a:sym typeface="Raleway"/>
              </a:rPr>
              <a:t>arXiv</a:t>
            </a:r>
            <a:r>
              <a:rPr lang="en" sz="1200">
                <a:latin typeface="Raleway"/>
                <a:ea typeface="Raleway"/>
                <a:cs typeface="Raleway"/>
                <a:sym typeface="Raleway"/>
              </a:rPr>
              <a:t>. 2019.</a:t>
            </a:r>
            <a:endParaRPr sz="1200">
              <a:latin typeface="Raleway"/>
              <a:ea typeface="Raleway"/>
              <a:cs typeface="Raleway"/>
              <a:sym typeface="Raleway"/>
            </a:endParaRPr>
          </a:p>
          <a:p>
            <a:pPr marL="406400" lvl="0" indent="-406400" algn="l" rtl="0">
              <a:lnSpc>
                <a:spcPct val="150000"/>
              </a:lnSpc>
              <a:spcBef>
                <a:spcPts val="1200"/>
              </a:spcBef>
              <a:spcAft>
                <a:spcPts val="0"/>
              </a:spcAft>
              <a:buNone/>
            </a:pPr>
            <a:r>
              <a:rPr lang="en" sz="1200">
                <a:latin typeface="Raleway"/>
                <a:ea typeface="Raleway"/>
                <a:cs typeface="Raleway"/>
                <a:sym typeface="Raleway"/>
              </a:rPr>
              <a:t>[6]      T. Xu </a:t>
            </a:r>
            <a:r>
              <a:rPr lang="en" sz="1200" i="1">
                <a:latin typeface="Raleway"/>
                <a:ea typeface="Raleway"/>
                <a:cs typeface="Raleway"/>
                <a:sym typeface="Raleway"/>
              </a:rPr>
              <a:t>et al.</a:t>
            </a:r>
            <a:r>
              <a:rPr lang="en" sz="1200">
                <a:latin typeface="Raleway"/>
                <a:ea typeface="Raleway"/>
                <a:cs typeface="Raleway"/>
                <a:sym typeface="Raleway"/>
              </a:rPr>
              <a:t>, </a:t>
            </a:r>
            <a:r>
              <a:rPr lang="en" sz="1200" b="1">
                <a:latin typeface="Raleway"/>
                <a:ea typeface="Raleway"/>
                <a:cs typeface="Raleway"/>
                <a:sym typeface="Raleway"/>
              </a:rPr>
              <a:t>“AttnGAN: Fine-Grained Text to Image Generation with Attentional Generative Adversarial Networks,” </a:t>
            </a:r>
            <a:r>
              <a:rPr lang="en" sz="1200">
                <a:latin typeface="Raleway"/>
                <a:ea typeface="Raleway"/>
                <a:cs typeface="Raleway"/>
                <a:sym typeface="Raleway"/>
              </a:rPr>
              <a:t>2018, doi: 10.1109/CVPR.2018.00143.</a:t>
            </a:r>
            <a:endParaRPr sz="1200">
              <a:latin typeface="Raleway"/>
              <a:ea typeface="Raleway"/>
              <a:cs typeface="Raleway"/>
              <a:sym typeface="Raleway"/>
            </a:endParaRPr>
          </a:p>
          <a:p>
            <a:pPr marL="406400" lvl="0" indent="-406400" algn="l" rtl="0">
              <a:lnSpc>
                <a:spcPct val="150000"/>
              </a:lnSpc>
              <a:spcBef>
                <a:spcPts val="1200"/>
              </a:spcBef>
              <a:spcAft>
                <a:spcPts val="0"/>
              </a:spcAft>
              <a:buNone/>
            </a:pPr>
            <a:endParaRPr sz="1200">
              <a:latin typeface="Raleway"/>
              <a:ea typeface="Raleway"/>
              <a:cs typeface="Raleway"/>
              <a:sym typeface="Raleway"/>
            </a:endParaRPr>
          </a:p>
          <a:p>
            <a:pPr marL="406400" lvl="0" indent="-406400" algn="l" rtl="0">
              <a:lnSpc>
                <a:spcPct val="150000"/>
              </a:lnSpc>
              <a:spcBef>
                <a:spcPts val="1200"/>
              </a:spcBef>
              <a:spcAft>
                <a:spcPts val="0"/>
              </a:spcAft>
              <a:buNone/>
            </a:pPr>
            <a:endParaRPr sz="1200">
              <a:latin typeface="Raleway"/>
              <a:ea typeface="Raleway"/>
              <a:cs typeface="Raleway"/>
              <a:sym typeface="Raleway"/>
            </a:endParaRPr>
          </a:p>
          <a:p>
            <a:pPr marL="406400" lvl="0" indent="-406400" algn="l" rtl="0">
              <a:lnSpc>
                <a:spcPct val="150000"/>
              </a:lnSpc>
              <a:spcBef>
                <a:spcPts val="1200"/>
              </a:spcBef>
              <a:spcAft>
                <a:spcPts val="0"/>
              </a:spcAft>
              <a:buNone/>
            </a:pPr>
            <a:endParaRPr sz="1200">
              <a:latin typeface="Raleway"/>
              <a:ea typeface="Raleway"/>
              <a:cs typeface="Raleway"/>
              <a:sym typeface="Raleway"/>
            </a:endParaRPr>
          </a:p>
          <a:p>
            <a:pPr marL="406400" lvl="0" indent="-406400" algn="l" rtl="0">
              <a:lnSpc>
                <a:spcPct val="150000"/>
              </a:lnSpc>
              <a:spcBef>
                <a:spcPts val="1200"/>
              </a:spcBef>
              <a:spcAft>
                <a:spcPts val="0"/>
              </a:spcAft>
              <a:buNone/>
            </a:pPr>
            <a:r>
              <a:rPr lang="en" sz="1200">
                <a:latin typeface="Raleway"/>
                <a:ea typeface="Raleway"/>
                <a:cs typeface="Raleway"/>
                <a:sym typeface="Raleway"/>
              </a:rPr>
              <a:t>[</a:t>
            </a:r>
            <a:endParaRPr sz="1200">
              <a:latin typeface="Raleway"/>
              <a:ea typeface="Raleway"/>
              <a:cs typeface="Raleway"/>
              <a:sym typeface="Raleway"/>
            </a:endParaRPr>
          </a:p>
          <a:p>
            <a:pPr marL="0" lvl="0" indent="0" algn="l" rtl="0">
              <a:lnSpc>
                <a:spcPct val="115000"/>
              </a:lnSpc>
              <a:spcBef>
                <a:spcPts val="1200"/>
              </a:spcBef>
              <a:spcAft>
                <a:spcPts val="1600"/>
              </a:spcAft>
              <a:buNone/>
            </a:pPr>
            <a:endParaRPr sz="1200">
              <a:solidFill>
                <a:srgbClr val="434343"/>
              </a:solidFill>
              <a:latin typeface="Raleway"/>
              <a:ea typeface="Raleway"/>
              <a:cs typeface="Raleway"/>
              <a:sym typeface="Raleway"/>
            </a:endParaRPr>
          </a:p>
        </p:txBody>
      </p:sp>
      <p:sp>
        <p:nvSpPr>
          <p:cNvPr id="892" name="Google Shape;892;p123"/>
          <p:cNvSpPr/>
          <p:nvPr/>
        </p:nvSpPr>
        <p:spPr>
          <a:xfrm>
            <a:off x="0" y="-8950"/>
            <a:ext cx="9144000" cy="347100"/>
          </a:xfrm>
          <a:prstGeom prst="rect">
            <a:avLst/>
          </a:prstGeom>
          <a:solidFill>
            <a:srgbClr val="0036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ANUKRITI </a:t>
            </a:r>
            <a:r>
              <a:rPr lang="en" b="1">
                <a:solidFill>
                  <a:schemeClr val="lt1"/>
                </a:solidFill>
              </a:rPr>
              <a:t>(2K17/IT/27)</a:t>
            </a:r>
            <a:r>
              <a:rPr lang="en">
                <a:solidFill>
                  <a:schemeClr val="lt1"/>
                </a:solidFill>
              </a:rPr>
              <a:t>  |  ANURAG MUDGIL </a:t>
            </a:r>
            <a:r>
              <a:rPr lang="en" b="1">
                <a:solidFill>
                  <a:schemeClr val="lt1"/>
                </a:solidFill>
              </a:rPr>
              <a:t>(2K17/IT/29)</a:t>
            </a:r>
            <a:r>
              <a:rPr lang="en">
                <a:solidFill>
                  <a:schemeClr val="lt1"/>
                </a:solidFill>
              </a:rPr>
              <a:t>  |  NAKUL DODEJA </a:t>
            </a:r>
            <a:r>
              <a:rPr lang="en" b="1">
                <a:solidFill>
                  <a:schemeClr val="lt1"/>
                </a:solidFill>
              </a:rPr>
              <a:t>(2K17/IT/74)</a:t>
            </a:r>
            <a:endParaRPr b="1">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124"/>
          <p:cNvSpPr txBox="1"/>
          <p:nvPr/>
        </p:nvSpPr>
        <p:spPr>
          <a:xfrm>
            <a:off x="311700" y="250875"/>
            <a:ext cx="8520600" cy="6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2A3990"/>
                </a:solidFill>
                <a:latin typeface="Roboto"/>
                <a:ea typeface="Roboto"/>
                <a:cs typeface="Roboto"/>
                <a:sym typeface="Roboto"/>
              </a:rPr>
              <a:t>REFERENCES</a:t>
            </a:r>
            <a:endParaRPr sz="2200" b="1">
              <a:solidFill>
                <a:srgbClr val="2A3990"/>
              </a:solidFill>
              <a:latin typeface="Roboto"/>
              <a:ea typeface="Roboto"/>
              <a:cs typeface="Roboto"/>
              <a:sym typeface="Roboto"/>
            </a:endParaRPr>
          </a:p>
        </p:txBody>
      </p:sp>
      <p:sp>
        <p:nvSpPr>
          <p:cNvPr id="898" name="Google Shape;898;p12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899" name="Google Shape;899;p124"/>
          <p:cNvSpPr txBox="1"/>
          <p:nvPr/>
        </p:nvSpPr>
        <p:spPr>
          <a:xfrm>
            <a:off x="83100" y="647800"/>
            <a:ext cx="8925900" cy="3647400"/>
          </a:xfrm>
          <a:prstGeom prst="rect">
            <a:avLst/>
          </a:prstGeom>
          <a:noFill/>
          <a:ln>
            <a:noFill/>
          </a:ln>
        </p:spPr>
        <p:txBody>
          <a:bodyPr spcFirstLastPara="1" wrap="square" lIns="91425" tIns="91425" rIns="91425" bIns="91425" anchor="t" anchorCtr="0">
            <a:noAutofit/>
          </a:bodyPr>
          <a:lstStyle/>
          <a:p>
            <a:pPr marL="406400" lvl="0" indent="-406400" algn="l" rtl="0">
              <a:lnSpc>
                <a:spcPct val="150000"/>
              </a:lnSpc>
              <a:spcBef>
                <a:spcPts val="1000"/>
              </a:spcBef>
              <a:spcAft>
                <a:spcPts val="0"/>
              </a:spcAft>
              <a:buNone/>
            </a:pPr>
            <a:r>
              <a:rPr lang="en" sz="1200">
                <a:latin typeface="Raleway"/>
                <a:ea typeface="Raleway"/>
                <a:cs typeface="Raleway"/>
                <a:sym typeface="Raleway"/>
              </a:rPr>
              <a:t>[7]      T. Karras, T. Aila, S. Laine, and J. Lehtinen, </a:t>
            </a:r>
            <a:r>
              <a:rPr lang="en" sz="1200" b="1">
                <a:latin typeface="Raleway"/>
                <a:ea typeface="Raleway"/>
                <a:cs typeface="Raleway"/>
                <a:sym typeface="Raleway"/>
              </a:rPr>
              <a:t>“Progressive growing of GANs for improved quality, stability, and variation,” </a:t>
            </a:r>
            <a:r>
              <a:rPr lang="en" sz="1200">
                <a:latin typeface="Raleway"/>
                <a:ea typeface="Raleway"/>
                <a:cs typeface="Raleway"/>
                <a:sym typeface="Raleway"/>
              </a:rPr>
              <a:t>2018.</a:t>
            </a:r>
            <a:endParaRPr sz="1200">
              <a:latin typeface="Raleway"/>
              <a:ea typeface="Raleway"/>
              <a:cs typeface="Raleway"/>
              <a:sym typeface="Raleway"/>
            </a:endParaRPr>
          </a:p>
          <a:p>
            <a:pPr marL="406400" lvl="0" indent="-406400" algn="l" rtl="0">
              <a:lnSpc>
                <a:spcPct val="150000"/>
              </a:lnSpc>
              <a:spcBef>
                <a:spcPts val="1200"/>
              </a:spcBef>
              <a:spcAft>
                <a:spcPts val="0"/>
              </a:spcAft>
              <a:buNone/>
            </a:pPr>
            <a:r>
              <a:rPr lang="en" sz="1200">
                <a:latin typeface="Raleway"/>
                <a:ea typeface="Raleway"/>
                <a:cs typeface="Raleway"/>
                <a:sym typeface="Raleway"/>
              </a:rPr>
              <a:t>[8]      H. Zhang </a:t>
            </a:r>
            <a:r>
              <a:rPr lang="en" sz="1200" i="1">
                <a:latin typeface="Raleway"/>
                <a:ea typeface="Raleway"/>
                <a:cs typeface="Raleway"/>
                <a:sym typeface="Raleway"/>
              </a:rPr>
              <a:t>et al.</a:t>
            </a:r>
            <a:r>
              <a:rPr lang="en" sz="1200">
                <a:latin typeface="Raleway"/>
                <a:ea typeface="Raleway"/>
                <a:cs typeface="Raleway"/>
                <a:sym typeface="Raleway"/>
              </a:rPr>
              <a:t>, </a:t>
            </a:r>
            <a:r>
              <a:rPr lang="en" sz="1200" b="1">
                <a:latin typeface="Raleway"/>
                <a:ea typeface="Raleway"/>
                <a:cs typeface="Raleway"/>
                <a:sym typeface="Raleway"/>
              </a:rPr>
              <a:t>“StackGAN: Text to Photo-Realistic Image Synthesis with Stacked Generative Adversarial Networks,” </a:t>
            </a:r>
            <a:r>
              <a:rPr lang="en" sz="1200">
                <a:latin typeface="Raleway"/>
                <a:ea typeface="Raleway"/>
                <a:cs typeface="Raleway"/>
                <a:sym typeface="Raleway"/>
              </a:rPr>
              <a:t>2017, doi: 10.1109/ICCV.2017.629.</a:t>
            </a:r>
            <a:endParaRPr sz="1200">
              <a:latin typeface="Raleway"/>
              <a:ea typeface="Raleway"/>
              <a:cs typeface="Raleway"/>
              <a:sym typeface="Raleway"/>
            </a:endParaRPr>
          </a:p>
          <a:p>
            <a:pPr marL="406400" lvl="0" indent="-406400" algn="l" rtl="0">
              <a:lnSpc>
                <a:spcPct val="150000"/>
              </a:lnSpc>
              <a:spcBef>
                <a:spcPts val="1200"/>
              </a:spcBef>
              <a:spcAft>
                <a:spcPts val="0"/>
              </a:spcAft>
              <a:buNone/>
            </a:pPr>
            <a:r>
              <a:rPr lang="en" sz="1200">
                <a:latin typeface="Raleway"/>
                <a:ea typeface="Raleway"/>
                <a:cs typeface="Raleway"/>
                <a:sym typeface="Raleway"/>
              </a:rPr>
              <a:t>[9]      B. A. Plummer, L. Wang, C. M. Cervantes, J. C. Caicedo, J. Hockenmaier, and S. Lazebnik, </a:t>
            </a:r>
            <a:r>
              <a:rPr lang="en" sz="1200" b="1">
                <a:latin typeface="Raleway"/>
                <a:ea typeface="Raleway"/>
                <a:cs typeface="Raleway"/>
                <a:sym typeface="Raleway"/>
              </a:rPr>
              <a:t>“Flickr30k Entities: Collecting Region-to-Phrase Correspondences for Richer Image-to-Sentence Models,”</a:t>
            </a:r>
            <a:r>
              <a:rPr lang="en" sz="1200">
                <a:latin typeface="Raleway"/>
                <a:ea typeface="Raleway"/>
                <a:cs typeface="Raleway"/>
                <a:sym typeface="Raleway"/>
              </a:rPr>
              <a:t> </a:t>
            </a:r>
            <a:r>
              <a:rPr lang="en" sz="1200" i="1">
                <a:latin typeface="Raleway"/>
                <a:ea typeface="Raleway"/>
                <a:cs typeface="Raleway"/>
                <a:sym typeface="Raleway"/>
              </a:rPr>
              <a:t>Int. J. Comput. Vis.</a:t>
            </a:r>
            <a:r>
              <a:rPr lang="en" sz="1200">
                <a:latin typeface="Raleway"/>
                <a:ea typeface="Raleway"/>
                <a:cs typeface="Raleway"/>
                <a:sym typeface="Raleway"/>
              </a:rPr>
              <a:t>, 2017, doi: 10.1007/s11263-016-0965-7.</a:t>
            </a:r>
            <a:endParaRPr sz="1200">
              <a:latin typeface="Raleway"/>
              <a:ea typeface="Raleway"/>
              <a:cs typeface="Raleway"/>
              <a:sym typeface="Raleway"/>
            </a:endParaRPr>
          </a:p>
          <a:p>
            <a:pPr marL="406400" lvl="0" indent="-406400" algn="l" rtl="0">
              <a:lnSpc>
                <a:spcPct val="150000"/>
              </a:lnSpc>
              <a:spcBef>
                <a:spcPts val="1200"/>
              </a:spcBef>
              <a:spcAft>
                <a:spcPts val="0"/>
              </a:spcAft>
              <a:buNone/>
            </a:pPr>
            <a:r>
              <a:rPr lang="en" sz="1200">
                <a:latin typeface="Raleway"/>
                <a:ea typeface="Raleway"/>
                <a:cs typeface="Raleway"/>
                <a:sym typeface="Raleway"/>
              </a:rPr>
              <a:t>[10]    S. Reed, Z. Akata, X. Yan, L. Logeswaran, B. Schiele, and H. Lee, </a:t>
            </a:r>
            <a:r>
              <a:rPr lang="en" sz="1200" b="1">
                <a:latin typeface="Raleway"/>
                <a:ea typeface="Raleway"/>
                <a:cs typeface="Raleway"/>
                <a:sym typeface="Raleway"/>
              </a:rPr>
              <a:t>“Generative adversarial text to image synthesis,”</a:t>
            </a:r>
            <a:r>
              <a:rPr lang="en" sz="1200">
                <a:latin typeface="Raleway"/>
                <a:ea typeface="Raleway"/>
                <a:cs typeface="Raleway"/>
                <a:sym typeface="Raleway"/>
              </a:rPr>
              <a:t> 2016.</a:t>
            </a:r>
            <a:endParaRPr sz="1200">
              <a:latin typeface="Raleway"/>
              <a:ea typeface="Raleway"/>
              <a:cs typeface="Raleway"/>
              <a:sym typeface="Raleway"/>
            </a:endParaRPr>
          </a:p>
          <a:p>
            <a:pPr marL="406400" lvl="0" indent="-406400" algn="l" rtl="0">
              <a:lnSpc>
                <a:spcPct val="150000"/>
              </a:lnSpc>
              <a:spcBef>
                <a:spcPts val="1200"/>
              </a:spcBef>
              <a:spcAft>
                <a:spcPts val="0"/>
              </a:spcAft>
              <a:buNone/>
            </a:pPr>
            <a:r>
              <a:rPr lang="en" sz="1200">
                <a:latin typeface="Raleway"/>
                <a:ea typeface="Raleway"/>
                <a:cs typeface="Raleway"/>
                <a:sym typeface="Raleway"/>
              </a:rPr>
              <a:t>[11]     T. Y. Lin </a:t>
            </a:r>
            <a:r>
              <a:rPr lang="en" sz="1200" i="1">
                <a:latin typeface="Raleway"/>
                <a:ea typeface="Raleway"/>
                <a:cs typeface="Raleway"/>
                <a:sym typeface="Raleway"/>
              </a:rPr>
              <a:t>et al.</a:t>
            </a:r>
            <a:r>
              <a:rPr lang="en" sz="1200">
                <a:latin typeface="Raleway"/>
                <a:ea typeface="Raleway"/>
                <a:cs typeface="Raleway"/>
                <a:sym typeface="Raleway"/>
              </a:rPr>
              <a:t>, </a:t>
            </a:r>
            <a:r>
              <a:rPr lang="en" sz="1200" b="1">
                <a:latin typeface="Raleway"/>
                <a:ea typeface="Raleway"/>
                <a:cs typeface="Raleway"/>
                <a:sym typeface="Raleway"/>
              </a:rPr>
              <a:t>“Microsoft COCO: Common objects in context,”</a:t>
            </a:r>
            <a:r>
              <a:rPr lang="en" sz="1200">
                <a:latin typeface="Raleway"/>
                <a:ea typeface="Raleway"/>
                <a:cs typeface="Raleway"/>
                <a:sym typeface="Raleway"/>
              </a:rPr>
              <a:t> 2014, doi: 10.1007/978-3-319-10602-1_48.</a:t>
            </a:r>
            <a:endParaRPr sz="1200">
              <a:latin typeface="Raleway"/>
              <a:ea typeface="Raleway"/>
              <a:cs typeface="Raleway"/>
              <a:sym typeface="Raleway"/>
            </a:endParaRPr>
          </a:p>
          <a:p>
            <a:pPr marL="406400" lvl="0" indent="-406400" algn="l" rtl="0">
              <a:lnSpc>
                <a:spcPct val="150000"/>
              </a:lnSpc>
              <a:spcBef>
                <a:spcPts val="1200"/>
              </a:spcBef>
              <a:spcAft>
                <a:spcPts val="0"/>
              </a:spcAft>
              <a:buNone/>
            </a:pPr>
            <a:r>
              <a:rPr lang="en" sz="1200">
                <a:latin typeface="Raleway"/>
                <a:ea typeface="Raleway"/>
                <a:cs typeface="Raleway"/>
                <a:sym typeface="Raleway"/>
              </a:rPr>
              <a:t>[12]     I. J. Goodfellow </a:t>
            </a:r>
            <a:r>
              <a:rPr lang="en" sz="1200" i="1">
                <a:latin typeface="Raleway"/>
                <a:ea typeface="Raleway"/>
                <a:cs typeface="Raleway"/>
                <a:sym typeface="Raleway"/>
              </a:rPr>
              <a:t>et al.</a:t>
            </a:r>
            <a:r>
              <a:rPr lang="en" sz="1200">
                <a:latin typeface="Raleway"/>
                <a:ea typeface="Raleway"/>
                <a:cs typeface="Raleway"/>
                <a:sym typeface="Raleway"/>
              </a:rPr>
              <a:t>, </a:t>
            </a:r>
            <a:r>
              <a:rPr lang="en" sz="1200" b="1">
                <a:latin typeface="Raleway"/>
                <a:ea typeface="Raleway"/>
                <a:cs typeface="Raleway"/>
                <a:sym typeface="Raleway"/>
              </a:rPr>
              <a:t>“Generative adversarial nets,”</a:t>
            </a:r>
            <a:r>
              <a:rPr lang="en" sz="1200">
                <a:latin typeface="Raleway"/>
                <a:ea typeface="Raleway"/>
                <a:cs typeface="Raleway"/>
                <a:sym typeface="Raleway"/>
              </a:rPr>
              <a:t> 2014, doi: 10.3156/jsoft.29.5_177_2.	</a:t>
            </a:r>
            <a:endParaRPr sz="1200">
              <a:latin typeface="Raleway"/>
              <a:ea typeface="Raleway"/>
              <a:cs typeface="Raleway"/>
              <a:sym typeface="Raleway"/>
            </a:endParaRPr>
          </a:p>
          <a:p>
            <a:pPr marL="406400" lvl="0" indent="-406400" algn="l" rtl="0">
              <a:lnSpc>
                <a:spcPct val="150000"/>
              </a:lnSpc>
              <a:spcBef>
                <a:spcPts val="1200"/>
              </a:spcBef>
              <a:spcAft>
                <a:spcPts val="0"/>
              </a:spcAft>
              <a:buNone/>
            </a:pPr>
            <a:r>
              <a:rPr lang="en" sz="1200">
                <a:latin typeface="Raleway"/>
                <a:ea typeface="Raleway"/>
                <a:cs typeface="Raleway"/>
                <a:sym typeface="Raleway"/>
              </a:rPr>
              <a:t>[13]    P. Welinder </a:t>
            </a:r>
            <a:r>
              <a:rPr lang="en" sz="1200" i="1">
                <a:latin typeface="Raleway"/>
                <a:ea typeface="Raleway"/>
                <a:cs typeface="Raleway"/>
                <a:sym typeface="Raleway"/>
              </a:rPr>
              <a:t>et al.</a:t>
            </a:r>
            <a:r>
              <a:rPr lang="en" sz="1200">
                <a:latin typeface="Raleway"/>
                <a:ea typeface="Raleway"/>
                <a:cs typeface="Raleway"/>
                <a:sym typeface="Raleway"/>
              </a:rPr>
              <a:t>, </a:t>
            </a:r>
            <a:r>
              <a:rPr lang="en" sz="1200" b="1">
                <a:latin typeface="Raleway"/>
                <a:ea typeface="Raleway"/>
                <a:cs typeface="Raleway"/>
                <a:sym typeface="Raleway"/>
              </a:rPr>
              <a:t>“Caltech-UCSD Birds-200  CNS-TR-2010-001,” </a:t>
            </a:r>
            <a:r>
              <a:rPr lang="en" sz="1200">
                <a:latin typeface="Raleway"/>
                <a:ea typeface="Raleway"/>
                <a:cs typeface="Raleway"/>
                <a:sym typeface="Raleway"/>
              </a:rPr>
              <a:t>California Institute of Technology, 2010. Accessed: Feb. 15, 2021. [Online]. Available: https://resolver.caltech.edu/CaltechAUTHORS:20111026-120541847.</a:t>
            </a:r>
            <a:endParaRPr sz="1200">
              <a:latin typeface="Raleway"/>
              <a:ea typeface="Raleway"/>
              <a:cs typeface="Raleway"/>
              <a:sym typeface="Raleway"/>
            </a:endParaRPr>
          </a:p>
          <a:p>
            <a:pPr marL="406400" lvl="0" indent="-406400" algn="l" rtl="0">
              <a:lnSpc>
                <a:spcPct val="150000"/>
              </a:lnSpc>
              <a:spcBef>
                <a:spcPts val="1200"/>
              </a:spcBef>
              <a:spcAft>
                <a:spcPts val="0"/>
              </a:spcAft>
              <a:buNone/>
            </a:pPr>
            <a:endParaRPr sz="1200">
              <a:latin typeface="Raleway"/>
              <a:ea typeface="Raleway"/>
              <a:cs typeface="Raleway"/>
              <a:sym typeface="Raleway"/>
            </a:endParaRPr>
          </a:p>
          <a:p>
            <a:pPr marL="406400" lvl="0" indent="-406400" algn="l" rtl="0">
              <a:lnSpc>
                <a:spcPct val="150000"/>
              </a:lnSpc>
              <a:spcBef>
                <a:spcPts val="1200"/>
              </a:spcBef>
              <a:spcAft>
                <a:spcPts val="0"/>
              </a:spcAft>
              <a:buNone/>
            </a:pPr>
            <a:endParaRPr sz="1200">
              <a:latin typeface="Raleway"/>
              <a:ea typeface="Raleway"/>
              <a:cs typeface="Raleway"/>
              <a:sym typeface="Raleway"/>
            </a:endParaRPr>
          </a:p>
          <a:p>
            <a:pPr marL="406400" lvl="0" indent="-406400" algn="l" rtl="0">
              <a:lnSpc>
                <a:spcPct val="150000"/>
              </a:lnSpc>
              <a:spcBef>
                <a:spcPts val="1200"/>
              </a:spcBef>
              <a:spcAft>
                <a:spcPts val="0"/>
              </a:spcAft>
              <a:buNone/>
            </a:pPr>
            <a:endParaRPr sz="1200">
              <a:latin typeface="Raleway"/>
              <a:ea typeface="Raleway"/>
              <a:cs typeface="Raleway"/>
              <a:sym typeface="Raleway"/>
            </a:endParaRPr>
          </a:p>
          <a:p>
            <a:pPr marL="406400" lvl="0" indent="-406400" algn="l" rtl="0">
              <a:lnSpc>
                <a:spcPct val="150000"/>
              </a:lnSpc>
              <a:spcBef>
                <a:spcPts val="1200"/>
              </a:spcBef>
              <a:spcAft>
                <a:spcPts val="0"/>
              </a:spcAft>
              <a:buNone/>
            </a:pPr>
            <a:r>
              <a:rPr lang="en" sz="1200">
                <a:latin typeface="Raleway"/>
                <a:ea typeface="Raleway"/>
                <a:cs typeface="Raleway"/>
                <a:sym typeface="Raleway"/>
              </a:rPr>
              <a:t>[</a:t>
            </a:r>
            <a:endParaRPr sz="1200">
              <a:latin typeface="Raleway"/>
              <a:ea typeface="Raleway"/>
              <a:cs typeface="Raleway"/>
              <a:sym typeface="Raleway"/>
            </a:endParaRPr>
          </a:p>
          <a:p>
            <a:pPr marL="0" lvl="0" indent="0" algn="l" rtl="0">
              <a:lnSpc>
                <a:spcPct val="115000"/>
              </a:lnSpc>
              <a:spcBef>
                <a:spcPts val="1200"/>
              </a:spcBef>
              <a:spcAft>
                <a:spcPts val="0"/>
              </a:spcAft>
              <a:buNone/>
            </a:pPr>
            <a:endParaRPr sz="1200">
              <a:solidFill>
                <a:schemeClr val="dk2"/>
              </a:solidFill>
              <a:latin typeface="Raleway"/>
              <a:ea typeface="Raleway"/>
              <a:cs typeface="Raleway"/>
              <a:sym typeface="Raleway"/>
            </a:endParaRPr>
          </a:p>
          <a:p>
            <a:pPr marL="406400" lvl="0" indent="-406400" algn="l" rtl="0">
              <a:lnSpc>
                <a:spcPct val="150000"/>
              </a:lnSpc>
              <a:spcBef>
                <a:spcPts val="1600"/>
              </a:spcBef>
              <a:spcAft>
                <a:spcPts val="1200"/>
              </a:spcAft>
              <a:buNone/>
            </a:pPr>
            <a:endParaRPr sz="1200">
              <a:latin typeface="Raleway"/>
              <a:ea typeface="Raleway"/>
              <a:cs typeface="Raleway"/>
              <a:sym typeface="Raleway"/>
            </a:endParaRPr>
          </a:p>
        </p:txBody>
      </p:sp>
      <p:sp>
        <p:nvSpPr>
          <p:cNvPr id="900" name="Google Shape;900;p124"/>
          <p:cNvSpPr/>
          <p:nvPr/>
        </p:nvSpPr>
        <p:spPr>
          <a:xfrm>
            <a:off x="0" y="-8950"/>
            <a:ext cx="9144000" cy="347100"/>
          </a:xfrm>
          <a:prstGeom prst="rect">
            <a:avLst/>
          </a:prstGeom>
          <a:solidFill>
            <a:srgbClr val="0036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ANUKRITI </a:t>
            </a:r>
            <a:r>
              <a:rPr lang="en" b="1">
                <a:solidFill>
                  <a:schemeClr val="lt1"/>
                </a:solidFill>
              </a:rPr>
              <a:t>(2K17/IT/27)</a:t>
            </a:r>
            <a:r>
              <a:rPr lang="en">
                <a:solidFill>
                  <a:schemeClr val="lt1"/>
                </a:solidFill>
              </a:rPr>
              <a:t>  |  ANURAG MUDGIL </a:t>
            </a:r>
            <a:r>
              <a:rPr lang="en" b="1">
                <a:solidFill>
                  <a:schemeClr val="lt1"/>
                </a:solidFill>
              </a:rPr>
              <a:t>(2K17/IT/29)</a:t>
            </a:r>
            <a:r>
              <a:rPr lang="en">
                <a:solidFill>
                  <a:schemeClr val="lt1"/>
                </a:solidFill>
              </a:rPr>
              <a:t>  |  NAKUL DODEJA </a:t>
            </a:r>
            <a:r>
              <a:rPr lang="en" b="1">
                <a:solidFill>
                  <a:schemeClr val="lt1"/>
                </a:solidFill>
              </a:rPr>
              <a:t>(2K17/IT/74)</a:t>
            </a:r>
            <a:endParaRPr b="1">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25"/>
          <p:cNvSpPr txBox="1"/>
          <p:nvPr/>
        </p:nvSpPr>
        <p:spPr>
          <a:xfrm>
            <a:off x="-2260025" y="572250"/>
            <a:ext cx="8520600" cy="6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2A3990"/>
                </a:solidFill>
                <a:latin typeface="Roboto"/>
                <a:ea typeface="Roboto"/>
                <a:cs typeface="Roboto"/>
                <a:sym typeface="Roboto"/>
              </a:rPr>
              <a:t>PAPER</a:t>
            </a:r>
            <a:endParaRPr sz="3000" b="1">
              <a:solidFill>
                <a:srgbClr val="2A3990"/>
              </a:solidFill>
              <a:latin typeface="Roboto"/>
              <a:ea typeface="Roboto"/>
              <a:cs typeface="Roboto"/>
              <a:sym typeface="Roboto"/>
            </a:endParaRPr>
          </a:p>
          <a:p>
            <a:pPr marL="0" lvl="0" indent="0" algn="ctr" rtl="0">
              <a:spcBef>
                <a:spcPts val="0"/>
              </a:spcBef>
              <a:spcAft>
                <a:spcPts val="0"/>
              </a:spcAft>
              <a:buNone/>
            </a:pPr>
            <a:r>
              <a:rPr lang="en" sz="3000" b="1">
                <a:solidFill>
                  <a:srgbClr val="2A3990"/>
                </a:solidFill>
                <a:latin typeface="Roboto"/>
                <a:ea typeface="Roboto"/>
                <a:cs typeface="Roboto"/>
                <a:sym typeface="Roboto"/>
              </a:rPr>
              <a:t>ACCEPTANCE</a:t>
            </a:r>
            <a:endParaRPr sz="2200" b="1">
              <a:solidFill>
                <a:srgbClr val="2A3990"/>
              </a:solidFill>
              <a:latin typeface="Roboto"/>
              <a:ea typeface="Roboto"/>
              <a:cs typeface="Roboto"/>
              <a:sym typeface="Roboto"/>
            </a:endParaRPr>
          </a:p>
        </p:txBody>
      </p:sp>
      <p:sp>
        <p:nvSpPr>
          <p:cNvPr id="906" name="Google Shape;906;p12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907" name="Google Shape;907;p125"/>
          <p:cNvSpPr txBox="1"/>
          <p:nvPr/>
        </p:nvSpPr>
        <p:spPr>
          <a:xfrm>
            <a:off x="332175" y="3535650"/>
            <a:ext cx="3594000" cy="364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rgbClr val="020202"/>
                </a:solidFill>
                <a:latin typeface="Times New Roman"/>
                <a:ea typeface="Times New Roman"/>
                <a:cs typeface="Times New Roman"/>
                <a:sym typeface="Times New Roman"/>
              </a:rPr>
              <a:t>Acceptance Letter from ICCMC’21: </a:t>
            </a:r>
            <a:endParaRPr sz="1600" b="1">
              <a:solidFill>
                <a:srgbClr val="020202"/>
              </a:solidFill>
              <a:latin typeface="Times New Roman"/>
              <a:ea typeface="Times New Roman"/>
              <a:cs typeface="Times New Roman"/>
              <a:sym typeface="Times New Roman"/>
            </a:endParaRPr>
          </a:p>
          <a:p>
            <a:pPr marL="0" lvl="0" indent="0" algn="l" rtl="0">
              <a:lnSpc>
                <a:spcPct val="115000"/>
              </a:lnSpc>
              <a:spcBef>
                <a:spcPts val="0"/>
              </a:spcBef>
              <a:spcAft>
                <a:spcPts val="1600"/>
              </a:spcAft>
              <a:buNone/>
            </a:pPr>
            <a:r>
              <a:rPr lang="en" sz="1600" u="sng">
                <a:solidFill>
                  <a:schemeClr val="hlink"/>
                </a:solidFill>
                <a:highlight>
                  <a:srgbClr val="FFFFFF"/>
                </a:highlight>
                <a:latin typeface="Roboto"/>
                <a:ea typeface="Roboto"/>
                <a:cs typeface="Roboto"/>
                <a:sym typeface="Roboto"/>
                <a:hlinkClick r:id="rId3"/>
              </a:rPr>
              <a:t>Acceptance Letter</a:t>
            </a:r>
            <a:r>
              <a:rPr lang="en" sz="1600">
                <a:solidFill>
                  <a:srgbClr val="595858"/>
                </a:solidFill>
                <a:highlight>
                  <a:srgbClr val="FFFFFF"/>
                </a:highlight>
                <a:latin typeface="Roboto"/>
                <a:ea typeface="Roboto"/>
                <a:cs typeface="Roboto"/>
                <a:sym typeface="Roboto"/>
              </a:rPr>
              <a:t> </a:t>
            </a:r>
            <a:endParaRPr sz="1600">
              <a:solidFill>
                <a:srgbClr val="434343"/>
              </a:solidFill>
              <a:latin typeface="Times New Roman"/>
              <a:ea typeface="Times New Roman"/>
              <a:cs typeface="Times New Roman"/>
              <a:sym typeface="Times New Roman"/>
            </a:endParaRPr>
          </a:p>
        </p:txBody>
      </p:sp>
      <p:pic>
        <p:nvPicPr>
          <p:cNvPr id="908" name="Google Shape;908;p125"/>
          <p:cNvPicPr preferRelativeResize="0"/>
          <p:nvPr/>
        </p:nvPicPr>
        <p:blipFill rotWithShape="1">
          <a:blip r:embed="rId4">
            <a:alphaModFix/>
          </a:blip>
          <a:srcRect t="1458"/>
          <a:stretch/>
        </p:blipFill>
        <p:spPr>
          <a:xfrm>
            <a:off x="4339075" y="343650"/>
            <a:ext cx="4670050" cy="4799851"/>
          </a:xfrm>
          <a:prstGeom prst="rect">
            <a:avLst/>
          </a:prstGeom>
          <a:noFill/>
          <a:ln>
            <a:noFill/>
          </a:ln>
        </p:spPr>
      </p:pic>
      <p:sp>
        <p:nvSpPr>
          <p:cNvPr id="909" name="Google Shape;909;p125"/>
          <p:cNvSpPr txBox="1"/>
          <p:nvPr/>
        </p:nvSpPr>
        <p:spPr>
          <a:xfrm>
            <a:off x="424825" y="1834650"/>
            <a:ext cx="3150900" cy="8895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 sz="1300" b="1"/>
              <a:t>PUBLISHED AND PRESENTED AT:</a:t>
            </a:r>
            <a:endParaRPr sz="1300" b="1"/>
          </a:p>
          <a:p>
            <a:pPr marL="0" lvl="0" indent="0" algn="ctr" rtl="0">
              <a:lnSpc>
                <a:spcPct val="120000"/>
              </a:lnSpc>
              <a:spcBef>
                <a:spcPts val="400"/>
              </a:spcBef>
              <a:spcAft>
                <a:spcPts val="0"/>
              </a:spcAft>
              <a:buNone/>
            </a:pPr>
            <a:r>
              <a:rPr lang="en" sz="1300" b="1"/>
              <a:t>5th International Conference on</a:t>
            </a:r>
            <a:endParaRPr sz="1300" b="1"/>
          </a:p>
          <a:p>
            <a:pPr marL="0" lvl="0" indent="0" algn="ctr" rtl="0">
              <a:lnSpc>
                <a:spcPct val="120000"/>
              </a:lnSpc>
              <a:spcBef>
                <a:spcPts val="400"/>
              </a:spcBef>
              <a:spcAft>
                <a:spcPts val="0"/>
              </a:spcAft>
              <a:buNone/>
            </a:pPr>
            <a:r>
              <a:rPr lang="en" sz="1300" b="1"/>
              <a:t>Computing Methodologies and Communication</a:t>
            </a:r>
            <a:endParaRPr sz="1300" b="1"/>
          </a:p>
          <a:p>
            <a:pPr marL="0" lvl="0" indent="0" algn="ctr" rtl="0">
              <a:lnSpc>
                <a:spcPct val="120000"/>
              </a:lnSpc>
              <a:spcBef>
                <a:spcPts val="400"/>
              </a:spcBef>
              <a:spcAft>
                <a:spcPts val="0"/>
              </a:spcAft>
              <a:buNone/>
            </a:pPr>
            <a:r>
              <a:rPr lang="en" sz="1300" b="1"/>
              <a:t>(ICCMC 2021)</a:t>
            </a:r>
            <a:endParaRPr sz="1300" b="1"/>
          </a:p>
          <a:p>
            <a:pPr marL="0" lvl="0" indent="0" algn="ctr" rtl="0">
              <a:lnSpc>
                <a:spcPct val="120000"/>
              </a:lnSpc>
              <a:spcBef>
                <a:spcPts val="400"/>
              </a:spcBef>
              <a:spcAft>
                <a:spcPts val="0"/>
              </a:spcAft>
              <a:buNone/>
            </a:pPr>
            <a:endParaRPr sz="1300" b="1"/>
          </a:p>
          <a:p>
            <a:pPr marL="0" lvl="0" indent="0" algn="ctr" rtl="0">
              <a:spcBef>
                <a:spcPts val="200"/>
              </a:spcBef>
              <a:spcAft>
                <a:spcPts val="0"/>
              </a:spcAft>
              <a:buNone/>
            </a:pPr>
            <a:endParaRPr sz="1300">
              <a:latin typeface="Old Standard TT"/>
              <a:ea typeface="Old Standard TT"/>
              <a:cs typeface="Old Standard TT"/>
              <a:sym typeface="Old Standard TT"/>
            </a:endParaRPr>
          </a:p>
        </p:txBody>
      </p:sp>
      <p:sp>
        <p:nvSpPr>
          <p:cNvPr id="910" name="Google Shape;910;p125"/>
          <p:cNvSpPr/>
          <p:nvPr/>
        </p:nvSpPr>
        <p:spPr>
          <a:xfrm>
            <a:off x="0" y="-8950"/>
            <a:ext cx="9144000" cy="347100"/>
          </a:xfrm>
          <a:prstGeom prst="rect">
            <a:avLst/>
          </a:prstGeom>
          <a:solidFill>
            <a:srgbClr val="0036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ANUKRITI </a:t>
            </a:r>
            <a:r>
              <a:rPr lang="en" b="1">
                <a:solidFill>
                  <a:schemeClr val="lt1"/>
                </a:solidFill>
              </a:rPr>
              <a:t>(2K17/IT/27)</a:t>
            </a:r>
            <a:r>
              <a:rPr lang="en">
                <a:solidFill>
                  <a:schemeClr val="lt1"/>
                </a:solidFill>
              </a:rPr>
              <a:t>  |  ANURAG MUDGIL </a:t>
            </a:r>
            <a:r>
              <a:rPr lang="en" b="1">
                <a:solidFill>
                  <a:schemeClr val="lt1"/>
                </a:solidFill>
              </a:rPr>
              <a:t>(2K17/IT/29)</a:t>
            </a:r>
            <a:r>
              <a:rPr lang="en">
                <a:solidFill>
                  <a:schemeClr val="lt1"/>
                </a:solidFill>
              </a:rPr>
              <a:t>  |  NAKUL DODEJA </a:t>
            </a:r>
            <a:r>
              <a:rPr lang="en" b="1">
                <a:solidFill>
                  <a:schemeClr val="lt1"/>
                </a:solidFill>
              </a:rPr>
              <a:t>(2K17/IT/74)</a:t>
            </a:r>
            <a:endParaRPr b="1">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26"/>
          <p:cNvSpPr txBox="1"/>
          <p:nvPr/>
        </p:nvSpPr>
        <p:spPr>
          <a:xfrm>
            <a:off x="0" y="243800"/>
            <a:ext cx="8520600" cy="6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2A3990"/>
                </a:solidFill>
                <a:latin typeface="Roboto"/>
                <a:ea typeface="Roboto"/>
                <a:cs typeface="Roboto"/>
                <a:sym typeface="Roboto"/>
              </a:rPr>
              <a:t>PAPER </a:t>
            </a:r>
            <a:endParaRPr sz="3000" b="1">
              <a:solidFill>
                <a:srgbClr val="2A3990"/>
              </a:solidFill>
              <a:latin typeface="Roboto"/>
              <a:ea typeface="Roboto"/>
              <a:cs typeface="Roboto"/>
              <a:sym typeface="Roboto"/>
            </a:endParaRPr>
          </a:p>
          <a:p>
            <a:pPr marL="0" lvl="0" indent="0" algn="ctr" rtl="0">
              <a:spcBef>
                <a:spcPts val="0"/>
              </a:spcBef>
              <a:spcAft>
                <a:spcPts val="0"/>
              </a:spcAft>
              <a:buNone/>
            </a:pPr>
            <a:r>
              <a:rPr lang="en" sz="3000" b="1">
                <a:solidFill>
                  <a:srgbClr val="2A3990"/>
                </a:solidFill>
                <a:latin typeface="Roboto"/>
                <a:ea typeface="Roboto"/>
                <a:cs typeface="Roboto"/>
                <a:sym typeface="Roboto"/>
              </a:rPr>
              <a:t>SCOPUS PROOF</a:t>
            </a:r>
            <a:endParaRPr sz="2200" b="1">
              <a:solidFill>
                <a:srgbClr val="2A3990"/>
              </a:solidFill>
              <a:latin typeface="Roboto"/>
              <a:ea typeface="Roboto"/>
              <a:cs typeface="Roboto"/>
              <a:sym typeface="Roboto"/>
            </a:endParaRPr>
          </a:p>
        </p:txBody>
      </p:sp>
      <p:sp>
        <p:nvSpPr>
          <p:cNvPr id="916" name="Google Shape;916;p12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917" name="Google Shape;917;p126"/>
          <p:cNvSpPr txBox="1"/>
          <p:nvPr/>
        </p:nvSpPr>
        <p:spPr>
          <a:xfrm>
            <a:off x="207875" y="243800"/>
            <a:ext cx="2278200" cy="154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rgbClr val="020202"/>
                </a:solidFill>
                <a:latin typeface="Times New Roman"/>
                <a:ea typeface="Times New Roman"/>
                <a:cs typeface="Times New Roman"/>
                <a:sym typeface="Times New Roman"/>
              </a:rPr>
              <a:t>Scopus proof from ICCMC website: </a:t>
            </a:r>
            <a:endParaRPr sz="1600" b="1">
              <a:solidFill>
                <a:srgbClr val="020202"/>
              </a:solidFill>
              <a:latin typeface="Times New Roman"/>
              <a:ea typeface="Times New Roman"/>
              <a:cs typeface="Times New Roman"/>
              <a:sym typeface="Times New Roman"/>
            </a:endParaRPr>
          </a:p>
          <a:p>
            <a:pPr marL="0" lvl="0" indent="0" algn="l" rtl="0">
              <a:lnSpc>
                <a:spcPct val="115000"/>
              </a:lnSpc>
              <a:spcBef>
                <a:spcPts val="0"/>
              </a:spcBef>
              <a:spcAft>
                <a:spcPts val="1600"/>
              </a:spcAft>
              <a:buNone/>
            </a:pPr>
            <a:r>
              <a:rPr lang="en" sz="1500" u="sng">
                <a:solidFill>
                  <a:schemeClr val="hlink"/>
                </a:solidFill>
                <a:highlight>
                  <a:srgbClr val="FFFFFF"/>
                </a:highlight>
                <a:latin typeface="Roboto"/>
                <a:ea typeface="Roboto"/>
                <a:cs typeface="Roboto"/>
                <a:sym typeface="Roboto"/>
                <a:hlinkClick r:id="rId3"/>
              </a:rPr>
              <a:t>Scopus Indexing Proof</a:t>
            </a:r>
            <a:endParaRPr sz="1500">
              <a:solidFill>
                <a:srgbClr val="434343"/>
              </a:solidFill>
              <a:latin typeface="Times New Roman"/>
              <a:ea typeface="Times New Roman"/>
              <a:cs typeface="Times New Roman"/>
              <a:sym typeface="Times New Roman"/>
            </a:endParaRPr>
          </a:p>
        </p:txBody>
      </p:sp>
      <p:sp>
        <p:nvSpPr>
          <p:cNvPr id="918" name="Google Shape;918;p126"/>
          <p:cNvSpPr txBox="1"/>
          <p:nvPr/>
        </p:nvSpPr>
        <p:spPr>
          <a:xfrm>
            <a:off x="5993100" y="243800"/>
            <a:ext cx="3150900" cy="8895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 sz="1300" b="1"/>
              <a:t>PUBLISHED AT IEEE XPLORE</a:t>
            </a:r>
            <a:endParaRPr sz="1300" b="1"/>
          </a:p>
          <a:p>
            <a:pPr marL="0" lvl="0" indent="0" algn="ctr" rtl="0">
              <a:lnSpc>
                <a:spcPct val="120000"/>
              </a:lnSpc>
              <a:spcBef>
                <a:spcPts val="400"/>
              </a:spcBef>
              <a:spcAft>
                <a:spcPts val="0"/>
              </a:spcAft>
              <a:buNone/>
            </a:pPr>
            <a:r>
              <a:rPr lang="en" sz="1300" b="1"/>
              <a:t>Click on the link below for paper:</a:t>
            </a:r>
            <a:endParaRPr sz="1300" b="1"/>
          </a:p>
          <a:p>
            <a:pPr marL="0" lvl="0" indent="0" algn="ctr" rtl="0">
              <a:lnSpc>
                <a:spcPct val="120000"/>
              </a:lnSpc>
              <a:spcBef>
                <a:spcPts val="400"/>
              </a:spcBef>
              <a:spcAft>
                <a:spcPts val="0"/>
              </a:spcAft>
              <a:buNone/>
            </a:pPr>
            <a:r>
              <a:rPr lang="en" sz="1300" b="1" u="sng">
                <a:solidFill>
                  <a:schemeClr val="accent2"/>
                </a:solidFill>
                <a:hlinkClick r:id="rId4">
                  <a:extLst>
                    <a:ext uri="{A12FA001-AC4F-418D-AE19-62706E023703}">
                      <ahyp:hlinkClr xmlns:ahyp="http://schemas.microsoft.com/office/drawing/2018/hyperlinkcolor" val="tx"/>
                    </a:ext>
                  </a:extLst>
                </a:hlinkClick>
              </a:rPr>
              <a:t>Realistic face generation using a textual description</a:t>
            </a:r>
            <a:r>
              <a:rPr lang="en" sz="1300" b="1">
                <a:solidFill>
                  <a:schemeClr val="accent2"/>
                </a:solidFill>
              </a:rPr>
              <a:t> </a:t>
            </a:r>
            <a:endParaRPr sz="1300" b="1">
              <a:solidFill>
                <a:schemeClr val="accent2"/>
              </a:solidFill>
            </a:endParaRPr>
          </a:p>
          <a:p>
            <a:pPr marL="0" lvl="0" indent="0" algn="ctr" rtl="0">
              <a:lnSpc>
                <a:spcPct val="120000"/>
              </a:lnSpc>
              <a:spcBef>
                <a:spcPts val="400"/>
              </a:spcBef>
              <a:spcAft>
                <a:spcPts val="0"/>
              </a:spcAft>
              <a:buNone/>
            </a:pPr>
            <a:endParaRPr sz="1300" b="1"/>
          </a:p>
          <a:p>
            <a:pPr marL="0" lvl="0" indent="0" algn="ctr" rtl="0">
              <a:spcBef>
                <a:spcPts val="200"/>
              </a:spcBef>
              <a:spcAft>
                <a:spcPts val="0"/>
              </a:spcAft>
              <a:buNone/>
            </a:pPr>
            <a:endParaRPr sz="1300">
              <a:latin typeface="Old Standard TT"/>
              <a:ea typeface="Old Standard TT"/>
              <a:cs typeface="Old Standard TT"/>
              <a:sym typeface="Old Standard TT"/>
            </a:endParaRPr>
          </a:p>
        </p:txBody>
      </p:sp>
      <p:pic>
        <p:nvPicPr>
          <p:cNvPr id="919" name="Google Shape;919;p126"/>
          <p:cNvPicPr preferRelativeResize="0"/>
          <p:nvPr/>
        </p:nvPicPr>
        <p:blipFill>
          <a:blip r:embed="rId5">
            <a:alphaModFix/>
          </a:blip>
          <a:stretch>
            <a:fillRect/>
          </a:stretch>
        </p:blipFill>
        <p:spPr>
          <a:xfrm>
            <a:off x="940623" y="1660925"/>
            <a:ext cx="7423378" cy="3273899"/>
          </a:xfrm>
          <a:prstGeom prst="rect">
            <a:avLst/>
          </a:prstGeom>
          <a:noFill/>
          <a:ln>
            <a:noFill/>
          </a:ln>
        </p:spPr>
      </p:pic>
      <p:sp>
        <p:nvSpPr>
          <p:cNvPr id="920" name="Google Shape;920;p126"/>
          <p:cNvSpPr/>
          <p:nvPr/>
        </p:nvSpPr>
        <p:spPr>
          <a:xfrm>
            <a:off x="0" y="-8950"/>
            <a:ext cx="9144000" cy="347100"/>
          </a:xfrm>
          <a:prstGeom prst="rect">
            <a:avLst/>
          </a:prstGeom>
          <a:solidFill>
            <a:srgbClr val="0036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ANUKRITI </a:t>
            </a:r>
            <a:r>
              <a:rPr lang="en" b="1">
                <a:solidFill>
                  <a:schemeClr val="lt1"/>
                </a:solidFill>
              </a:rPr>
              <a:t>(2K17/IT/27)</a:t>
            </a:r>
            <a:r>
              <a:rPr lang="en">
                <a:solidFill>
                  <a:schemeClr val="lt1"/>
                </a:solidFill>
              </a:rPr>
              <a:t>  |  ANURAG MUDGIL </a:t>
            </a:r>
            <a:r>
              <a:rPr lang="en" b="1">
                <a:solidFill>
                  <a:schemeClr val="lt1"/>
                </a:solidFill>
              </a:rPr>
              <a:t>(2K17/IT/29)</a:t>
            </a:r>
            <a:r>
              <a:rPr lang="en">
                <a:solidFill>
                  <a:schemeClr val="lt1"/>
                </a:solidFill>
              </a:rPr>
              <a:t>  |  NAKUL DODEJA </a:t>
            </a:r>
            <a:r>
              <a:rPr lang="en" b="1">
                <a:solidFill>
                  <a:schemeClr val="lt1"/>
                </a:solidFill>
              </a:rPr>
              <a:t>(2K17/IT/74)</a:t>
            </a:r>
            <a:endParaRPr b="1">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27"/>
          <p:cNvSpPr txBox="1"/>
          <p:nvPr/>
        </p:nvSpPr>
        <p:spPr>
          <a:xfrm>
            <a:off x="311700" y="374775"/>
            <a:ext cx="8520600" cy="6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2A3990"/>
                </a:solidFill>
                <a:latin typeface="Roboto"/>
                <a:ea typeface="Roboto"/>
                <a:cs typeface="Roboto"/>
                <a:sym typeface="Roboto"/>
              </a:rPr>
              <a:t>REGISTRATION PROOF</a:t>
            </a:r>
            <a:endParaRPr sz="2200" b="1">
              <a:solidFill>
                <a:srgbClr val="2A3990"/>
              </a:solidFill>
              <a:latin typeface="Roboto"/>
              <a:ea typeface="Roboto"/>
              <a:cs typeface="Roboto"/>
              <a:sym typeface="Roboto"/>
            </a:endParaRPr>
          </a:p>
        </p:txBody>
      </p:sp>
      <p:sp>
        <p:nvSpPr>
          <p:cNvPr id="926" name="Google Shape;926;p127"/>
          <p:cNvSpPr txBox="1">
            <a:spLocks noGrp="1"/>
          </p:cNvSpPr>
          <p:nvPr>
            <p:ph type="sldNum" idx="12"/>
          </p:nvPr>
        </p:nvSpPr>
        <p:spPr>
          <a:xfrm>
            <a:off x="8460431" y="48035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927" name="Google Shape;927;p127"/>
          <p:cNvSpPr txBox="1"/>
          <p:nvPr/>
        </p:nvSpPr>
        <p:spPr>
          <a:xfrm>
            <a:off x="413575" y="2306250"/>
            <a:ext cx="2415300" cy="158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t>Click here for presentation certificates:</a:t>
            </a:r>
            <a:endParaRPr sz="1600"/>
          </a:p>
          <a:p>
            <a:pPr marL="0" lvl="0" indent="0" algn="l" rtl="0">
              <a:lnSpc>
                <a:spcPct val="115000"/>
              </a:lnSpc>
              <a:spcBef>
                <a:spcPts val="0"/>
              </a:spcBef>
              <a:spcAft>
                <a:spcPts val="1600"/>
              </a:spcAft>
              <a:buNone/>
            </a:pPr>
            <a:r>
              <a:rPr lang="en" sz="1600" b="1" u="sng">
                <a:solidFill>
                  <a:schemeClr val="hlink"/>
                </a:solidFill>
                <a:latin typeface="Times New Roman"/>
                <a:ea typeface="Times New Roman"/>
                <a:cs typeface="Times New Roman"/>
                <a:sym typeface="Times New Roman"/>
                <a:hlinkClick r:id="rId3"/>
              </a:rPr>
              <a:t>Registration Proof</a:t>
            </a:r>
            <a:endParaRPr sz="1600">
              <a:solidFill>
                <a:srgbClr val="434343"/>
              </a:solidFill>
              <a:latin typeface="Times New Roman"/>
              <a:ea typeface="Times New Roman"/>
              <a:cs typeface="Times New Roman"/>
              <a:sym typeface="Times New Roman"/>
            </a:endParaRPr>
          </a:p>
        </p:txBody>
      </p:sp>
      <p:pic>
        <p:nvPicPr>
          <p:cNvPr id="928" name="Google Shape;928;p127"/>
          <p:cNvPicPr preferRelativeResize="0"/>
          <p:nvPr/>
        </p:nvPicPr>
        <p:blipFill>
          <a:blip r:embed="rId4">
            <a:alphaModFix/>
          </a:blip>
          <a:stretch>
            <a:fillRect/>
          </a:stretch>
        </p:blipFill>
        <p:spPr>
          <a:xfrm>
            <a:off x="3142950" y="1379750"/>
            <a:ext cx="5812598" cy="3699600"/>
          </a:xfrm>
          <a:prstGeom prst="rect">
            <a:avLst/>
          </a:prstGeom>
          <a:noFill/>
          <a:ln>
            <a:noFill/>
          </a:ln>
        </p:spPr>
      </p:pic>
      <p:sp>
        <p:nvSpPr>
          <p:cNvPr id="929" name="Google Shape;929;p127"/>
          <p:cNvSpPr/>
          <p:nvPr/>
        </p:nvSpPr>
        <p:spPr>
          <a:xfrm>
            <a:off x="0" y="-8950"/>
            <a:ext cx="9144000" cy="347100"/>
          </a:xfrm>
          <a:prstGeom prst="rect">
            <a:avLst/>
          </a:prstGeom>
          <a:solidFill>
            <a:srgbClr val="0036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ANUKRITI </a:t>
            </a:r>
            <a:r>
              <a:rPr lang="en" b="1">
                <a:solidFill>
                  <a:schemeClr val="lt1"/>
                </a:solidFill>
              </a:rPr>
              <a:t>(2K17/IT/27)</a:t>
            </a:r>
            <a:r>
              <a:rPr lang="en">
                <a:solidFill>
                  <a:schemeClr val="lt1"/>
                </a:solidFill>
              </a:rPr>
              <a:t>  |  ANURAG MUDGIL </a:t>
            </a:r>
            <a:r>
              <a:rPr lang="en" b="1">
                <a:solidFill>
                  <a:schemeClr val="lt1"/>
                </a:solidFill>
              </a:rPr>
              <a:t>(2K17/IT/29)</a:t>
            </a:r>
            <a:r>
              <a:rPr lang="en">
                <a:solidFill>
                  <a:schemeClr val="lt1"/>
                </a:solidFill>
              </a:rPr>
              <a:t>  |  NAKUL DODEJA </a:t>
            </a:r>
            <a:r>
              <a:rPr lang="en" b="1">
                <a:solidFill>
                  <a:schemeClr val="lt1"/>
                </a:solidFill>
              </a:rPr>
              <a:t>(2K17/IT/74)</a:t>
            </a:r>
            <a:endParaRPr b="1">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128"/>
          <p:cNvSpPr/>
          <p:nvPr/>
        </p:nvSpPr>
        <p:spPr>
          <a:xfrm>
            <a:off x="2373614" y="2068997"/>
            <a:ext cx="4260875" cy="1005506"/>
          </a:xfrm>
          <a:prstGeom prst="roundRect">
            <a:avLst>
              <a:gd name="adj" fmla="val 50000"/>
            </a:avLst>
          </a:prstGeom>
          <a:noFill/>
          <a:ln w="127000" cap="flat" cmpd="sng">
            <a:solidFill>
              <a:srgbClr val="00369B">
                <a:alpha val="31764"/>
              </a:srgbClr>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lt1"/>
              </a:buClr>
              <a:buSzPts val="700"/>
              <a:buFont typeface="Calibri"/>
              <a:buNone/>
            </a:pPr>
            <a:endParaRPr sz="700" b="0" i="0" u="none" strike="noStrike" cap="none">
              <a:solidFill>
                <a:srgbClr val="FFFFFF"/>
              </a:solidFill>
              <a:latin typeface="Calibri"/>
              <a:ea typeface="Calibri"/>
              <a:cs typeface="Calibri"/>
              <a:sym typeface="Calibri"/>
            </a:endParaRPr>
          </a:p>
        </p:txBody>
      </p:sp>
      <p:sp>
        <p:nvSpPr>
          <p:cNvPr id="935" name="Google Shape;935;p128"/>
          <p:cNvSpPr txBox="1"/>
          <p:nvPr/>
        </p:nvSpPr>
        <p:spPr>
          <a:xfrm>
            <a:off x="2615006" y="2222616"/>
            <a:ext cx="3205830" cy="698268"/>
          </a:xfrm>
          <a:prstGeom prst="rect">
            <a:avLst/>
          </a:prstGeom>
          <a:noFill/>
          <a:ln>
            <a:noFill/>
          </a:ln>
        </p:spPr>
        <p:txBody>
          <a:bodyPr spcFirstLastPara="1" wrap="square" lIns="34275" tIns="17125" rIns="34275" bIns="17125" anchor="t" anchorCtr="0">
            <a:noAutofit/>
          </a:bodyPr>
          <a:lstStyle/>
          <a:p>
            <a:pPr marL="0" marR="0" lvl="0" indent="0" algn="ctr" rtl="0">
              <a:lnSpc>
                <a:spcPct val="100000"/>
              </a:lnSpc>
              <a:spcBef>
                <a:spcPts val="0"/>
              </a:spcBef>
              <a:spcAft>
                <a:spcPts val="0"/>
              </a:spcAft>
              <a:buClr>
                <a:srgbClr val="FFFFFF"/>
              </a:buClr>
              <a:buSzPts val="4300"/>
              <a:buFont typeface="Century Gothic"/>
              <a:buNone/>
            </a:pPr>
            <a:r>
              <a:rPr lang="en" sz="4300" b="1" i="0" u="none" strike="noStrike" cap="none">
                <a:solidFill>
                  <a:srgbClr val="FFFFFF"/>
                </a:solidFill>
                <a:latin typeface="Century Gothic"/>
                <a:ea typeface="Century Gothic"/>
                <a:cs typeface="Century Gothic"/>
                <a:sym typeface="Century Gothic"/>
              </a:rPr>
              <a:t>Thank You.</a:t>
            </a:r>
            <a:endParaRPr sz="500"/>
          </a:p>
        </p:txBody>
      </p:sp>
      <p:sp>
        <p:nvSpPr>
          <p:cNvPr id="936" name="Google Shape;936;p128"/>
          <p:cNvSpPr/>
          <p:nvPr/>
        </p:nvSpPr>
        <p:spPr>
          <a:xfrm>
            <a:off x="5680676" y="2137006"/>
            <a:ext cx="869374" cy="869487"/>
          </a:xfrm>
          <a:prstGeom prst="ellipse">
            <a:avLst/>
          </a:prstGeom>
          <a:solidFill>
            <a:srgbClr val="0051E8"/>
          </a:solidFill>
          <a:ln>
            <a:noFill/>
          </a:ln>
          <a:effectLst>
            <a:outerShdw blurRad="203200" dist="114300" dir="2820000" sx="102000" sy="102000" algn="ctr" rotWithShape="0">
              <a:srgbClr val="0051E8">
                <a:alpha val="73725"/>
              </a:srgbClr>
            </a:outerShdw>
          </a:effectLst>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lt1"/>
              </a:buClr>
              <a:buSzPts val="700"/>
              <a:buFont typeface="Calibri"/>
              <a:buNone/>
            </a:pPr>
            <a:endParaRPr sz="700" b="0" i="0" u="none" strike="noStrike" cap="none">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935"/>
                                        </p:tgtEl>
                                        <p:attrNameLst>
                                          <p:attrName>style.visibility</p:attrName>
                                        </p:attrNameLst>
                                      </p:cBhvr>
                                      <p:to>
                                        <p:strVal val="visible"/>
                                      </p:to>
                                    </p:set>
                                    <p:animEffect transition="in" filter="fade">
                                      <p:cBhvr>
                                        <p:cTn id="7" dur="700"/>
                                        <p:tgtEl>
                                          <p:spTgt spid="935"/>
                                        </p:tgtEl>
                                      </p:cBhvr>
                                    </p:animEffect>
                                  </p:childTnLst>
                                </p:cTn>
                              </p:par>
                              <p:par>
                                <p:cTn id="8" presetID="10" presetClass="entr" presetSubtype="0" fill="hold" nodeType="withEffect">
                                  <p:stCondLst>
                                    <p:cond delay="400"/>
                                  </p:stCondLst>
                                  <p:childTnLst>
                                    <p:set>
                                      <p:cBhvr>
                                        <p:cTn id="9" dur="1" fill="hold">
                                          <p:stCondLst>
                                            <p:cond delay="0"/>
                                          </p:stCondLst>
                                        </p:cTn>
                                        <p:tgtEl>
                                          <p:spTgt spid="936"/>
                                        </p:tgtEl>
                                        <p:attrNameLst>
                                          <p:attrName>style.visibility</p:attrName>
                                        </p:attrNameLst>
                                      </p:cBhvr>
                                      <p:to>
                                        <p:strVal val="visible"/>
                                      </p:to>
                                    </p:set>
                                    <p:animEffect transition="in" filter="fade">
                                      <p:cBhvr>
                                        <p:cTn id="10" dur="500"/>
                                        <p:tgtEl>
                                          <p:spTgt spid="9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104"/>
          <p:cNvSpPr txBox="1">
            <a:spLocks noGrp="1"/>
          </p:cNvSpPr>
          <p:nvPr>
            <p:ph type="title"/>
          </p:nvPr>
        </p:nvSpPr>
        <p:spPr>
          <a:xfrm>
            <a:off x="311700" y="41155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APPLICATION AREAS</a:t>
            </a:r>
            <a:endParaRPr b="1"/>
          </a:p>
        </p:txBody>
      </p:sp>
      <p:pic>
        <p:nvPicPr>
          <p:cNvPr id="609" name="Google Shape;609;p104"/>
          <p:cNvPicPr preferRelativeResize="0"/>
          <p:nvPr/>
        </p:nvPicPr>
        <p:blipFill>
          <a:blip r:embed="rId3">
            <a:alphaModFix/>
          </a:blip>
          <a:stretch>
            <a:fillRect/>
          </a:stretch>
        </p:blipFill>
        <p:spPr>
          <a:xfrm>
            <a:off x="7245825" y="411550"/>
            <a:ext cx="1745450" cy="1745450"/>
          </a:xfrm>
          <a:prstGeom prst="rect">
            <a:avLst/>
          </a:prstGeom>
          <a:noFill/>
          <a:ln>
            <a:noFill/>
          </a:ln>
        </p:spPr>
      </p:pic>
      <p:pic>
        <p:nvPicPr>
          <p:cNvPr id="610" name="Google Shape;610;p104"/>
          <p:cNvPicPr preferRelativeResize="0"/>
          <p:nvPr/>
        </p:nvPicPr>
        <p:blipFill>
          <a:blip r:embed="rId4">
            <a:alphaModFix/>
          </a:blip>
          <a:stretch>
            <a:fillRect/>
          </a:stretch>
        </p:blipFill>
        <p:spPr>
          <a:xfrm>
            <a:off x="4630938" y="3257250"/>
            <a:ext cx="1795850" cy="1795850"/>
          </a:xfrm>
          <a:prstGeom prst="rect">
            <a:avLst/>
          </a:prstGeom>
          <a:noFill/>
          <a:ln>
            <a:noFill/>
          </a:ln>
        </p:spPr>
      </p:pic>
      <p:pic>
        <p:nvPicPr>
          <p:cNvPr id="611" name="Google Shape;611;p104"/>
          <p:cNvPicPr preferRelativeResize="0"/>
          <p:nvPr/>
        </p:nvPicPr>
        <p:blipFill>
          <a:blip r:embed="rId5">
            <a:alphaModFix/>
          </a:blip>
          <a:stretch>
            <a:fillRect/>
          </a:stretch>
        </p:blipFill>
        <p:spPr>
          <a:xfrm>
            <a:off x="5098300" y="929475"/>
            <a:ext cx="1553550" cy="1553550"/>
          </a:xfrm>
          <a:prstGeom prst="rect">
            <a:avLst/>
          </a:prstGeom>
          <a:noFill/>
          <a:ln>
            <a:noFill/>
          </a:ln>
        </p:spPr>
      </p:pic>
      <p:pic>
        <p:nvPicPr>
          <p:cNvPr id="612" name="Google Shape;612;p104"/>
          <p:cNvPicPr preferRelativeResize="0"/>
          <p:nvPr/>
        </p:nvPicPr>
        <p:blipFill>
          <a:blip r:embed="rId6">
            <a:alphaModFix/>
          </a:blip>
          <a:stretch>
            <a:fillRect/>
          </a:stretch>
        </p:blipFill>
        <p:spPr>
          <a:xfrm>
            <a:off x="7413489" y="3334150"/>
            <a:ext cx="1642075" cy="1642075"/>
          </a:xfrm>
          <a:prstGeom prst="rect">
            <a:avLst/>
          </a:prstGeom>
          <a:noFill/>
          <a:ln>
            <a:noFill/>
          </a:ln>
        </p:spPr>
      </p:pic>
      <p:pic>
        <p:nvPicPr>
          <p:cNvPr id="613" name="Google Shape;613;p104"/>
          <p:cNvPicPr preferRelativeResize="0"/>
          <p:nvPr/>
        </p:nvPicPr>
        <p:blipFill>
          <a:blip r:embed="rId7">
            <a:alphaModFix/>
          </a:blip>
          <a:stretch>
            <a:fillRect/>
          </a:stretch>
        </p:blipFill>
        <p:spPr>
          <a:xfrm>
            <a:off x="6291625" y="2483022"/>
            <a:ext cx="1553550" cy="1553524"/>
          </a:xfrm>
          <a:prstGeom prst="rect">
            <a:avLst/>
          </a:prstGeom>
          <a:noFill/>
          <a:ln>
            <a:noFill/>
          </a:ln>
        </p:spPr>
      </p:pic>
      <p:pic>
        <p:nvPicPr>
          <p:cNvPr id="614" name="Google Shape;614;p104"/>
          <p:cNvPicPr preferRelativeResize="0"/>
          <p:nvPr/>
        </p:nvPicPr>
        <p:blipFill>
          <a:blip r:embed="rId8">
            <a:alphaModFix/>
          </a:blip>
          <a:stretch>
            <a:fillRect/>
          </a:stretch>
        </p:blipFill>
        <p:spPr>
          <a:xfrm>
            <a:off x="3576975" y="2483013"/>
            <a:ext cx="1466851" cy="1466851"/>
          </a:xfrm>
          <a:prstGeom prst="rect">
            <a:avLst/>
          </a:prstGeom>
          <a:noFill/>
          <a:ln>
            <a:noFill/>
          </a:ln>
        </p:spPr>
      </p:pic>
      <p:sp>
        <p:nvSpPr>
          <p:cNvPr id="615" name="Google Shape;615;p104"/>
          <p:cNvSpPr txBox="1"/>
          <p:nvPr/>
        </p:nvSpPr>
        <p:spPr>
          <a:xfrm>
            <a:off x="61264" y="862784"/>
            <a:ext cx="3374700" cy="4090800"/>
          </a:xfrm>
          <a:prstGeom prst="rect">
            <a:avLst/>
          </a:prstGeom>
          <a:noFill/>
          <a:ln>
            <a:noFill/>
          </a:ln>
        </p:spPr>
        <p:txBody>
          <a:bodyPr spcFirstLastPara="1" wrap="square" lIns="91425" tIns="91425" rIns="91425" bIns="91425" anchor="t" anchorCtr="0">
            <a:noAutofit/>
          </a:bodyPr>
          <a:lstStyle/>
          <a:p>
            <a:pPr marL="457200" lvl="0" indent="-323850" algn="l" rtl="0">
              <a:lnSpc>
                <a:spcPct val="200000"/>
              </a:lnSpc>
              <a:spcBef>
                <a:spcPts val="0"/>
              </a:spcBef>
              <a:spcAft>
                <a:spcPts val="0"/>
              </a:spcAft>
              <a:buSzPts val="1500"/>
              <a:buFont typeface="Times New Roman"/>
              <a:buChar char="●"/>
            </a:pPr>
            <a:r>
              <a:rPr lang="en" sz="1500" dirty="0">
                <a:latin typeface="Times New Roman"/>
                <a:ea typeface="Times New Roman"/>
                <a:cs typeface="Times New Roman"/>
                <a:sym typeface="Times New Roman"/>
              </a:rPr>
              <a:t>Movie Creation</a:t>
            </a:r>
            <a:endParaRPr sz="1500" dirty="0">
              <a:latin typeface="Times New Roman"/>
              <a:ea typeface="Times New Roman"/>
              <a:cs typeface="Times New Roman"/>
              <a:sym typeface="Times New Roman"/>
            </a:endParaRPr>
          </a:p>
          <a:p>
            <a:pPr marL="457200" lvl="0" indent="-323850" algn="l" rtl="0">
              <a:lnSpc>
                <a:spcPct val="200000"/>
              </a:lnSpc>
              <a:spcBef>
                <a:spcPts val="0"/>
              </a:spcBef>
              <a:spcAft>
                <a:spcPts val="0"/>
              </a:spcAft>
              <a:buSzPts val="1500"/>
              <a:buFont typeface="Times New Roman"/>
              <a:buChar char="●"/>
            </a:pPr>
            <a:r>
              <a:rPr lang="en" sz="1500" dirty="0">
                <a:latin typeface="Times New Roman"/>
                <a:ea typeface="Times New Roman"/>
                <a:cs typeface="Times New Roman"/>
                <a:sym typeface="Times New Roman"/>
              </a:rPr>
              <a:t>Art Creation</a:t>
            </a:r>
            <a:endParaRPr sz="1500" dirty="0">
              <a:latin typeface="Times New Roman"/>
              <a:ea typeface="Times New Roman"/>
              <a:cs typeface="Times New Roman"/>
              <a:sym typeface="Times New Roman"/>
            </a:endParaRPr>
          </a:p>
          <a:p>
            <a:pPr marL="457200" lvl="0" indent="-323850" algn="l" rtl="0">
              <a:lnSpc>
                <a:spcPct val="200000"/>
              </a:lnSpc>
              <a:spcBef>
                <a:spcPts val="0"/>
              </a:spcBef>
              <a:spcAft>
                <a:spcPts val="0"/>
              </a:spcAft>
              <a:buSzPts val="1500"/>
              <a:buFont typeface="Times New Roman"/>
              <a:buChar char="●"/>
            </a:pPr>
            <a:r>
              <a:rPr lang="en" sz="1500" dirty="0">
                <a:latin typeface="Times New Roman"/>
                <a:ea typeface="Times New Roman"/>
                <a:cs typeface="Times New Roman"/>
                <a:sym typeface="Times New Roman"/>
              </a:rPr>
              <a:t>Novel character transformation</a:t>
            </a:r>
            <a:endParaRPr sz="1500" dirty="0">
              <a:latin typeface="Times New Roman"/>
              <a:ea typeface="Times New Roman"/>
              <a:cs typeface="Times New Roman"/>
              <a:sym typeface="Times New Roman"/>
            </a:endParaRPr>
          </a:p>
          <a:p>
            <a:pPr marL="457200" lvl="0" indent="-323850" algn="l" rtl="0">
              <a:lnSpc>
                <a:spcPct val="200000"/>
              </a:lnSpc>
              <a:spcBef>
                <a:spcPts val="0"/>
              </a:spcBef>
              <a:spcAft>
                <a:spcPts val="0"/>
              </a:spcAft>
              <a:buSzPts val="1500"/>
              <a:buFont typeface="Times New Roman"/>
              <a:buChar char="●"/>
            </a:pPr>
            <a:r>
              <a:rPr lang="en" sz="1500" dirty="0">
                <a:latin typeface="Times New Roman"/>
                <a:ea typeface="Times New Roman"/>
                <a:cs typeface="Times New Roman"/>
                <a:sym typeface="Times New Roman"/>
              </a:rPr>
              <a:t>Criminal Face Reconstruction</a:t>
            </a:r>
            <a:endParaRPr sz="1500" dirty="0">
              <a:latin typeface="Times New Roman"/>
              <a:ea typeface="Times New Roman"/>
              <a:cs typeface="Times New Roman"/>
              <a:sym typeface="Times New Roman"/>
            </a:endParaRPr>
          </a:p>
          <a:p>
            <a:pPr marL="457200" lvl="0" indent="-323850" algn="l" rtl="0">
              <a:lnSpc>
                <a:spcPct val="200000"/>
              </a:lnSpc>
              <a:spcBef>
                <a:spcPts val="0"/>
              </a:spcBef>
              <a:spcAft>
                <a:spcPts val="0"/>
              </a:spcAft>
              <a:buSzPts val="1500"/>
              <a:buFont typeface="Times New Roman"/>
              <a:buChar char="●"/>
            </a:pPr>
            <a:r>
              <a:rPr lang="en" sz="1500" dirty="0">
                <a:latin typeface="Times New Roman"/>
                <a:ea typeface="Times New Roman"/>
                <a:cs typeface="Times New Roman"/>
                <a:sym typeface="Times New Roman"/>
              </a:rPr>
              <a:t>Finding Lost People</a:t>
            </a:r>
            <a:endParaRPr sz="1500" dirty="0">
              <a:latin typeface="Times New Roman"/>
              <a:ea typeface="Times New Roman"/>
              <a:cs typeface="Times New Roman"/>
              <a:sym typeface="Times New Roman"/>
            </a:endParaRPr>
          </a:p>
          <a:p>
            <a:pPr marL="457200" lvl="0" indent="-323850" algn="l" rtl="0">
              <a:lnSpc>
                <a:spcPct val="200000"/>
              </a:lnSpc>
              <a:spcBef>
                <a:spcPts val="0"/>
              </a:spcBef>
              <a:spcAft>
                <a:spcPts val="0"/>
              </a:spcAft>
              <a:buSzPts val="1500"/>
              <a:buFont typeface="Times New Roman"/>
              <a:buChar char="●"/>
            </a:pPr>
            <a:r>
              <a:rPr lang="en" sz="1500" dirty="0">
                <a:latin typeface="Times New Roman"/>
                <a:ea typeface="Times New Roman"/>
                <a:cs typeface="Times New Roman"/>
                <a:sym typeface="Times New Roman"/>
              </a:rPr>
              <a:t>Comic Generation</a:t>
            </a:r>
            <a:endParaRPr sz="1500" dirty="0">
              <a:latin typeface="Times New Roman"/>
              <a:ea typeface="Times New Roman"/>
              <a:cs typeface="Times New Roman"/>
              <a:sym typeface="Times New Roman"/>
            </a:endParaRPr>
          </a:p>
          <a:p>
            <a:pPr marL="457200" lvl="0" indent="-323850" algn="l" rtl="0">
              <a:lnSpc>
                <a:spcPct val="200000"/>
              </a:lnSpc>
              <a:spcBef>
                <a:spcPts val="0"/>
              </a:spcBef>
              <a:spcAft>
                <a:spcPts val="0"/>
              </a:spcAft>
              <a:buSzPts val="1500"/>
              <a:buFont typeface="Times New Roman"/>
              <a:buChar char="●"/>
            </a:pPr>
            <a:r>
              <a:rPr lang="en" sz="1500" dirty="0">
                <a:latin typeface="Times New Roman"/>
                <a:ea typeface="Times New Roman"/>
                <a:cs typeface="Times New Roman"/>
                <a:sym typeface="Times New Roman"/>
              </a:rPr>
              <a:t>Usage in CAD and photo-editing</a:t>
            </a:r>
            <a:endParaRPr sz="1500" dirty="0">
              <a:latin typeface="Times New Roman"/>
              <a:ea typeface="Times New Roman"/>
              <a:cs typeface="Times New Roman"/>
              <a:sym typeface="Times New Roman"/>
            </a:endParaRPr>
          </a:p>
          <a:p>
            <a:pPr marL="457200" lvl="0" indent="-323850" algn="l" rtl="0">
              <a:lnSpc>
                <a:spcPct val="200000"/>
              </a:lnSpc>
              <a:spcBef>
                <a:spcPts val="0"/>
              </a:spcBef>
              <a:spcAft>
                <a:spcPts val="0"/>
              </a:spcAft>
              <a:buSzPts val="1500"/>
              <a:buFont typeface="Times New Roman"/>
              <a:buChar char="●"/>
            </a:pPr>
            <a:r>
              <a:rPr lang="en" sz="1500" dirty="0">
                <a:latin typeface="Times New Roman"/>
                <a:ea typeface="Times New Roman"/>
                <a:cs typeface="Times New Roman"/>
                <a:sym typeface="Times New Roman"/>
              </a:rPr>
              <a:t>Educational Purposes</a:t>
            </a:r>
            <a:endParaRPr sz="1500" dirty="0">
              <a:latin typeface="Times New Roman"/>
              <a:ea typeface="Times New Roman"/>
              <a:cs typeface="Times New Roman"/>
              <a:sym typeface="Times New Roman"/>
            </a:endParaRPr>
          </a:p>
          <a:p>
            <a:pPr marL="457200" lvl="0" indent="-323850" algn="l" rtl="0">
              <a:lnSpc>
                <a:spcPct val="200000"/>
              </a:lnSpc>
              <a:spcBef>
                <a:spcPts val="0"/>
              </a:spcBef>
              <a:spcAft>
                <a:spcPts val="0"/>
              </a:spcAft>
              <a:buSzPts val="1500"/>
              <a:buFont typeface="Times New Roman"/>
              <a:buChar char="●"/>
            </a:pPr>
            <a:r>
              <a:rPr lang="en" sz="1500" dirty="0">
                <a:latin typeface="Times New Roman"/>
                <a:ea typeface="Times New Roman"/>
                <a:cs typeface="Times New Roman"/>
                <a:sym typeface="Times New Roman"/>
              </a:rPr>
              <a:t>Entertainment Purposes</a:t>
            </a:r>
            <a:endParaRPr sz="1500" dirty="0">
              <a:latin typeface="Times New Roman"/>
              <a:ea typeface="Times New Roman"/>
              <a:cs typeface="Times New Roman"/>
              <a:sym typeface="Times New Roman"/>
            </a:endParaRPr>
          </a:p>
        </p:txBody>
      </p:sp>
      <p:sp>
        <p:nvSpPr>
          <p:cNvPr id="616" name="Google Shape;616;p104"/>
          <p:cNvSpPr txBox="1">
            <a:spLocks noGrp="1"/>
          </p:cNvSpPr>
          <p:nvPr>
            <p:ph type="sldNum" idx="12"/>
          </p:nvPr>
        </p:nvSpPr>
        <p:spPr>
          <a:xfrm>
            <a:off x="8460431" y="48797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617" name="Google Shape;617;p104"/>
          <p:cNvSpPr/>
          <p:nvPr/>
        </p:nvSpPr>
        <p:spPr>
          <a:xfrm>
            <a:off x="0" y="12800"/>
            <a:ext cx="9144000" cy="347100"/>
          </a:xfrm>
          <a:prstGeom prst="rect">
            <a:avLst/>
          </a:prstGeom>
          <a:solidFill>
            <a:srgbClr val="0036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ANUKRITI </a:t>
            </a:r>
            <a:r>
              <a:rPr lang="en" b="1">
                <a:solidFill>
                  <a:schemeClr val="lt1"/>
                </a:solidFill>
              </a:rPr>
              <a:t>(2K17/IT/27)</a:t>
            </a:r>
            <a:r>
              <a:rPr lang="en">
                <a:solidFill>
                  <a:schemeClr val="lt1"/>
                </a:solidFill>
              </a:rPr>
              <a:t>  |  ANURAG MUDGIL </a:t>
            </a:r>
            <a:r>
              <a:rPr lang="en" b="1">
                <a:solidFill>
                  <a:schemeClr val="lt1"/>
                </a:solidFill>
              </a:rPr>
              <a:t>(2K17/IT/29)</a:t>
            </a:r>
            <a:r>
              <a:rPr lang="en">
                <a:solidFill>
                  <a:schemeClr val="lt1"/>
                </a:solidFill>
              </a:rPr>
              <a:t>  |  NAKUL DODEJA </a:t>
            </a:r>
            <a:r>
              <a:rPr lang="en" b="1">
                <a:solidFill>
                  <a:schemeClr val="lt1"/>
                </a:solidFill>
              </a:rPr>
              <a:t>(2K17/IT/74)</a:t>
            </a:r>
            <a:endParaRPr b="1">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105"/>
          <p:cNvSpPr/>
          <p:nvPr/>
        </p:nvSpPr>
        <p:spPr>
          <a:xfrm>
            <a:off x="1822094" y="1766788"/>
            <a:ext cx="2064300" cy="2064600"/>
          </a:xfrm>
          <a:prstGeom prst="ellipse">
            <a:avLst/>
          </a:prstGeom>
          <a:gradFill>
            <a:gsLst>
              <a:gs pos="0">
                <a:schemeClr val="accent5"/>
              </a:gs>
              <a:gs pos="37000">
                <a:schemeClr val="accent5"/>
              </a:gs>
              <a:gs pos="100000">
                <a:srgbClr val="75C9FD"/>
              </a:gs>
            </a:gsLst>
            <a:path path="circle">
              <a:fillToRect l="100000" t="100000"/>
            </a:path>
            <a:tileRect r="-100000" b="-100000"/>
          </a:gradFill>
          <a:ln>
            <a:noFill/>
          </a:ln>
          <a:effectLst>
            <a:outerShdw blurRad="1270000" sx="104999" sy="104999" algn="ctr" rotWithShape="0">
              <a:srgbClr val="01568A">
                <a:alpha val="44705"/>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623" name="Google Shape;623;p105"/>
          <p:cNvSpPr/>
          <p:nvPr/>
        </p:nvSpPr>
        <p:spPr>
          <a:xfrm>
            <a:off x="1685325" y="768113"/>
            <a:ext cx="2230800" cy="618300"/>
          </a:xfrm>
          <a:prstGeom prst="roundRect">
            <a:avLst>
              <a:gd name="adj" fmla="val 50000"/>
            </a:avLst>
          </a:prstGeom>
          <a:solidFill>
            <a:srgbClr val="FFFFFF"/>
          </a:solidFill>
          <a:ln>
            <a:noFill/>
          </a:ln>
          <a:effectLst>
            <a:outerShdw blurRad="266700" dist="76200" dir="5400000" algn="t" rotWithShape="0">
              <a:schemeClr val="dk1">
                <a:alpha val="40000"/>
              </a:scheme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r>
              <a:rPr lang="en" sz="1200">
                <a:solidFill>
                  <a:schemeClr val="accent3"/>
                </a:solidFill>
                <a:latin typeface="Open Sans ExtraBold"/>
                <a:ea typeface="Open Sans ExtraBold"/>
                <a:cs typeface="Open Sans ExtraBold"/>
                <a:sym typeface="Open Sans ExtraBold"/>
              </a:rPr>
              <a:t>Multimodal Deep Learning</a:t>
            </a:r>
            <a:endParaRPr sz="1200">
              <a:solidFill>
                <a:schemeClr val="accent3"/>
              </a:solidFill>
              <a:latin typeface="Open Sans ExtraBold"/>
              <a:ea typeface="Open Sans ExtraBold"/>
              <a:cs typeface="Open Sans ExtraBold"/>
              <a:sym typeface="Open Sans ExtraBold"/>
            </a:endParaRPr>
          </a:p>
        </p:txBody>
      </p:sp>
      <p:sp>
        <p:nvSpPr>
          <p:cNvPr id="624" name="Google Shape;624;p105"/>
          <p:cNvSpPr/>
          <p:nvPr/>
        </p:nvSpPr>
        <p:spPr>
          <a:xfrm>
            <a:off x="128559" y="2075213"/>
            <a:ext cx="1525500" cy="585300"/>
          </a:xfrm>
          <a:prstGeom prst="roundRect">
            <a:avLst>
              <a:gd name="adj" fmla="val 50000"/>
            </a:avLst>
          </a:prstGeom>
          <a:solidFill>
            <a:srgbClr val="FFFFFF"/>
          </a:solidFill>
          <a:ln>
            <a:noFill/>
          </a:ln>
          <a:effectLst>
            <a:outerShdw blurRad="266700" dist="76200" dir="5400000" algn="t" rotWithShape="0">
              <a:schemeClr val="dk1">
                <a:alpha val="40000"/>
              </a:scheme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r>
              <a:rPr lang="en" sz="1200">
                <a:solidFill>
                  <a:schemeClr val="accent3"/>
                </a:solidFill>
                <a:latin typeface="Open Sans ExtraBold"/>
                <a:ea typeface="Open Sans ExtraBold"/>
                <a:cs typeface="Open Sans ExtraBold"/>
                <a:sym typeface="Open Sans ExtraBold"/>
              </a:rPr>
              <a:t>DR-GAN, TP_GAN</a:t>
            </a:r>
            <a:endParaRPr sz="1200">
              <a:solidFill>
                <a:schemeClr val="accent2"/>
              </a:solidFill>
            </a:endParaRPr>
          </a:p>
        </p:txBody>
      </p:sp>
      <p:sp>
        <p:nvSpPr>
          <p:cNvPr id="625" name="Google Shape;625;p105"/>
          <p:cNvSpPr/>
          <p:nvPr/>
        </p:nvSpPr>
        <p:spPr>
          <a:xfrm>
            <a:off x="3886425" y="3388341"/>
            <a:ext cx="1579200" cy="618300"/>
          </a:xfrm>
          <a:prstGeom prst="roundRect">
            <a:avLst>
              <a:gd name="adj" fmla="val 50000"/>
            </a:avLst>
          </a:prstGeom>
          <a:solidFill>
            <a:srgbClr val="FFFFFF"/>
          </a:solidFill>
          <a:ln>
            <a:noFill/>
          </a:ln>
          <a:effectLst>
            <a:outerShdw blurRad="266700" dist="76200" dir="5400000" algn="t" rotWithShape="0">
              <a:schemeClr val="dk1">
                <a:alpha val="40000"/>
              </a:schemeClr>
            </a:outerShdw>
          </a:effectLst>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None/>
            </a:pPr>
            <a:r>
              <a:rPr lang="en" sz="1200">
                <a:solidFill>
                  <a:schemeClr val="accent3"/>
                </a:solidFill>
                <a:latin typeface="Open Sans ExtraBold"/>
                <a:ea typeface="Open Sans ExtraBold"/>
                <a:cs typeface="Open Sans ExtraBold"/>
                <a:sym typeface="Open Sans ExtraBold"/>
              </a:rPr>
              <a:t>Attention-GAN</a:t>
            </a:r>
            <a:endParaRPr sz="1200"/>
          </a:p>
        </p:txBody>
      </p:sp>
      <p:sp>
        <p:nvSpPr>
          <p:cNvPr id="626" name="Google Shape;626;p105"/>
          <p:cNvSpPr/>
          <p:nvPr/>
        </p:nvSpPr>
        <p:spPr>
          <a:xfrm>
            <a:off x="183847" y="3388341"/>
            <a:ext cx="1579200" cy="618300"/>
          </a:xfrm>
          <a:prstGeom prst="roundRect">
            <a:avLst>
              <a:gd name="adj" fmla="val 50000"/>
            </a:avLst>
          </a:prstGeom>
          <a:solidFill>
            <a:srgbClr val="FFFFFF"/>
          </a:solidFill>
          <a:ln>
            <a:noFill/>
          </a:ln>
          <a:effectLst>
            <a:outerShdw blurRad="266700" dist="76200" dir="5400000" algn="t" rotWithShape="0">
              <a:schemeClr val="dk1">
                <a:alpha val="40000"/>
              </a:schemeClr>
            </a:outerShdw>
          </a:effectLst>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None/>
            </a:pPr>
            <a:r>
              <a:rPr lang="en" sz="1200">
                <a:solidFill>
                  <a:schemeClr val="accent3"/>
                </a:solidFill>
                <a:latin typeface="Open Sans ExtraBold"/>
                <a:ea typeface="Open Sans ExtraBold"/>
                <a:cs typeface="Open Sans ExtraBold"/>
                <a:sym typeface="Open Sans ExtraBold"/>
              </a:rPr>
              <a:t>DC GAN,</a:t>
            </a:r>
            <a:endParaRPr sz="1200">
              <a:solidFill>
                <a:schemeClr val="accent3"/>
              </a:solidFill>
              <a:latin typeface="Open Sans ExtraBold"/>
              <a:ea typeface="Open Sans ExtraBold"/>
              <a:cs typeface="Open Sans ExtraBold"/>
              <a:sym typeface="Open Sans ExtraBold"/>
            </a:endParaRPr>
          </a:p>
          <a:p>
            <a:pPr marL="0" marR="0" lvl="0" indent="0" algn="ctr" rtl="0">
              <a:lnSpc>
                <a:spcPct val="100000"/>
              </a:lnSpc>
              <a:spcBef>
                <a:spcPts val="0"/>
              </a:spcBef>
              <a:spcAft>
                <a:spcPts val="0"/>
              </a:spcAft>
              <a:buNone/>
            </a:pPr>
            <a:r>
              <a:rPr lang="en" sz="1200">
                <a:solidFill>
                  <a:schemeClr val="accent3"/>
                </a:solidFill>
                <a:latin typeface="Open Sans ExtraBold"/>
                <a:ea typeface="Open Sans ExtraBold"/>
                <a:cs typeface="Open Sans ExtraBold"/>
                <a:sym typeface="Open Sans ExtraBold"/>
              </a:rPr>
              <a:t>HD-GAN</a:t>
            </a:r>
            <a:endParaRPr sz="1200">
              <a:solidFill>
                <a:schemeClr val="accent6"/>
              </a:solidFill>
              <a:latin typeface="Open Sans ExtraBold"/>
              <a:ea typeface="Open Sans ExtraBold"/>
              <a:cs typeface="Open Sans ExtraBold"/>
              <a:sym typeface="Open Sans ExtraBold"/>
            </a:endParaRPr>
          </a:p>
        </p:txBody>
      </p:sp>
      <p:sp>
        <p:nvSpPr>
          <p:cNvPr id="627" name="Google Shape;627;p105"/>
          <p:cNvSpPr/>
          <p:nvPr/>
        </p:nvSpPr>
        <p:spPr>
          <a:xfrm>
            <a:off x="1685330" y="4217091"/>
            <a:ext cx="2147700" cy="618300"/>
          </a:xfrm>
          <a:prstGeom prst="roundRect">
            <a:avLst>
              <a:gd name="adj" fmla="val 50000"/>
            </a:avLst>
          </a:prstGeom>
          <a:solidFill>
            <a:srgbClr val="FFFFFF"/>
          </a:solidFill>
          <a:ln>
            <a:noFill/>
          </a:ln>
          <a:effectLst>
            <a:outerShdw blurRad="266700" dist="76200" dir="5400000" algn="t" rotWithShape="0">
              <a:schemeClr val="dk1">
                <a:alpha val="40000"/>
              </a:scheme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r>
              <a:rPr lang="en" sz="1200">
                <a:solidFill>
                  <a:schemeClr val="accent3"/>
                </a:solidFill>
                <a:latin typeface="Open Sans ExtraBold"/>
                <a:ea typeface="Open Sans ExtraBold"/>
                <a:cs typeface="Open Sans ExtraBold"/>
                <a:sym typeface="Open Sans ExtraBold"/>
              </a:rPr>
              <a:t>Variational Autoencoders</a:t>
            </a:r>
            <a:endParaRPr sz="1200">
              <a:solidFill>
                <a:schemeClr val="accent3"/>
              </a:solidFill>
              <a:latin typeface="Open Sans ExtraBold"/>
              <a:ea typeface="Open Sans ExtraBold"/>
              <a:cs typeface="Open Sans ExtraBold"/>
              <a:sym typeface="Open Sans ExtraBold"/>
            </a:endParaRPr>
          </a:p>
        </p:txBody>
      </p:sp>
      <p:sp>
        <p:nvSpPr>
          <p:cNvPr id="628" name="Google Shape;628;p105"/>
          <p:cNvSpPr/>
          <p:nvPr/>
        </p:nvSpPr>
        <p:spPr>
          <a:xfrm>
            <a:off x="4054440" y="2075213"/>
            <a:ext cx="1525500" cy="585300"/>
          </a:xfrm>
          <a:prstGeom prst="roundRect">
            <a:avLst>
              <a:gd name="adj" fmla="val 50000"/>
            </a:avLst>
          </a:prstGeom>
          <a:solidFill>
            <a:srgbClr val="FFFFFF"/>
          </a:solidFill>
          <a:ln>
            <a:noFill/>
          </a:ln>
          <a:effectLst>
            <a:outerShdw blurRad="266700" dist="76200" dir="5400000" algn="t" rotWithShape="0">
              <a:schemeClr val="dk1">
                <a:alpha val="40000"/>
              </a:scheme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r>
              <a:rPr lang="en" sz="1200">
                <a:solidFill>
                  <a:schemeClr val="accent3"/>
                </a:solidFill>
                <a:latin typeface="Open Sans ExtraBold"/>
                <a:ea typeface="Open Sans ExtraBold"/>
                <a:cs typeface="Open Sans ExtraBold"/>
                <a:sym typeface="Open Sans ExtraBold"/>
              </a:rPr>
              <a:t>FaceID-GAN,</a:t>
            </a:r>
            <a:endParaRPr sz="1200">
              <a:solidFill>
                <a:schemeClr val="accent3"/>
              </a:solidFill>
              <a:latin typeface="Open Sans ExtraBold"/>
              <a:ea typeface="Open Sans ExtraBold"/>
              <a:cs typeface="Open Sans ExtraBold"/>
              <a:sym typeface="Open Sans ExtraBold"/>
            </a:endParaRPr>
          </a:p>
          <a:p>
            <a:pPr marL="0" marR="0" lvl="0" indent="0" algn="ctr" rtl="0">
              <a:spcBef>
                <a:spcPts val="0"/>
              </a:spcBef>
              <a:spcAft>
                <a:spcPts val="0"/>
              </a:spcAft>
              <a:buNone/>
            </a:pPr>
            <a:r>
              <a:rPr lang="en" sz="1200">
                <a:solidFill>
                  <a:schemeClr val="accent3"/>
                </a:solidFill>
                <a:latin typeface="Open Sans ExtraBold"/>
                <a:ea typeface="Open Sans ExtraBold"/>
                <a:cs typeface="Open Sans ExtraBold"/>
                <a:sym typeface="Open Sans ExtraBold"/>
              </a:rPr>
              <a:t>FaceFeat-GAN</a:t>
            </a:r>
            <a:endParaRPr sz="1200">
              <a:solidFill>
                <a:schemeClr val="accent3"/>
              </a:solidFill>
              <a:latin typeface="Open Sans ExtraBold"/>
              <a:ea typeface="Open Sans ExtraBold"/>
              <a:cs typeface="Open Sans ExtraBold"/>
              <a:sym typeface="Open Sans ExtraBold"/>
            </a:endParaRPr>
          </a:p>
        </p:txBody>
      </p:sp>
      <p:sp>
        <p:nvSpPr>
          <p:cNvPr id="629" name="Google Shape;629;p105"/>
          <p:cNvSpPr txBox="1"/>
          <p:nvPr/>
        </p:nvSpPr>
        <p:spPr>
          <a:xfrm>
            <a:off x="5860875" y="1974100"/>
            <a:ext cx="3216000" cy="1460100"/>
          </a:xfrm>
          <a:prstGeom prst="rect">
            <a:avLst/>
          </a:prstGeom>
          <a:noFill/>
          <a:ln>
            <a:noFill/>
          </a:ln>
        </p:spPr>
        <p:txBody>
          <a:bodyPr spcFirstLastPara="1" wrap="square" lIns="34275" tIns="17125" rIns="34275" bIns="17125" anchor="t" anchorCtr="0">
            <a:noAutofit/>
          </a:bodyPr>
          <a:lstStyle/>
          <a:p>
            <a:pPr marL="0" marR="0" lvl="0" indent="0" algn="l" rtl="0">
              <a:spcBef>
                <a:spcPts val="0"/>
              </a:spcBef>
              <a:spcAft>
                <a:spcPts val="0"/>
              </a:spcAft>
              <a:buNone/>
            </a:pPr>
            <a:r>
              <a:rPr lang="en" sz="4000" b="1">
                <a:solidFill>
                  <a:schemeClr val="dk1"/>
                </a:solidFill>
                <a:latin typeface="Open Sans ExtraBold"/>
                <a:ea typeface="Open Sans ExtraBold"/>
                <a:cs typeface="Open Sans ExtraBold"/>
                <a:sym typeface="Open Sans ExtraBold"/>
              </a:rPr>
              <a:t>RELATED WORK</a:t>
            </a:r>
            <a:endParaRPr sz="200"/>
          </a:p>
          <a:p>
            <a:pPr marL="0" marR="0" lvl="0" indent="0" algn="l" rtl="0">
              <a:spcBef>
                <a:spcPts val="0"/>
              </a:spcBef>
              <a:spcAft>
                <a:spcPts val="0"/>
              </a:spcAft>
              <a:buNone/>
            </a:pPr>
            <a:r>
              <a:rPr lang="en" sz="2300">
                <a:solidFill>
                  <a:schemeClr val="accent1"/>
                </a:solidFill>
                <a:latin typeface="Open Sans"/>
                <a:ea typeface="Open Sans"/>
                <a:cs typeface="Open Sans"/>
                <a:sym typeface="Open Sans"/>
              </a:rPr>
              <a:t>Previous Contributions</a:t>
            </a:r>
            <a:endParaRPr sz="4100">
              <a:solidFill>
                <a:schemeClr val="accent1"/>
              </a:solidFill>
              <a:latin typeface="Open Sans"/>
              <a:ea typeface="Open Sans"/>
              <a:cs typeface="Open Sans"/>
              <a:sym typeface="Open Sans"/>
            </a:endParaRPr>
          </a:p>
        </p:txBody>
      </p:sp>
      <p:grpSp>
        <p:nvGrpSpPr>
          <p:cNvPr id="630" name="Google Shape;630;p105"/>
          <p:cNvGrpSpPr/>
          <p:nvPr/>
        </p:nvGrpSpPr>
        <p:grpSpPr>
          <a:xfrm>
            <a:off x="2386767" y="1581194"/>
            <a:ext cx="960775" cy="2435961"/>
            <a:chOff x="896897" y="372794"/>
            <a:chExt cx="2424362" cy="6145208"/>
          </a:xfrm>
        </p:grpSpPr>
        <p:sp>
          <p:nvSpPr>
            <p:cNvPr id="631" name="Google Shape;631;p105"/>
            <p:cNvSpPr/>
            <p:nvPr/>
          </p:nvSpPr>
          <p:spPr>
            <a:xfrm>
              <a:off x="1884251" y="5904482"/>
              <a:ext cx="907862" cy="422261"/>
            </a:xfrm>
            <a:custGeom>
              <a:avLst/>
              <a:gdLst/>
              <a:ahLst/>
              <a:cxnLst/>
              <a:rect l="l" t="t" r="r" b="b"/>
              <a:pathLst>
                <a:path w="1005941" h="467879" extrusionOk="0">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rgbClr val="D8D8D8"/>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632" name="Google Shape;632;p105"/>
            <p:cNvSpPr/>
            <p:nvPr/>
          </p:nvSpPr>
          <p:spPr>
            <a:xfrm>
              <a:off x="1403251" y="5981252"/>
              <a:ext cx="401148" cy="527826"/>
            </a:xfrm>
            <a:custGeom>
              <a:avLst/>
              <a:gdLst/>
              <a:ahLst/>
              <a:cxnLst/>
              <a:rect l="l" t="t" r="r" b="b"/>
              <a:pathLst>
                <a:path w="444485" h="584849" extrusionOk="0">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rgbClr val="D8D8D8"/>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633" name="Google Shape;633;p105"/>
            <p:cNvSpPr/>
            <p:nvPr/>
          </p:nvSpPr>
          <p:spPr>
            <a:xfrm>
              <a:off x="896897" y="1140047"/>
              <a:ext cx="1604594" cy="1414576"/>
            </a:xfrm>
            <a:custGeom>
              <a:avLst/>
              <a:gdLst/>
              <a:ahLst/>
              <a:cxnLst/>
              <a:rect l="l" t="t" r="r" b="b"/>
              <a:pathLst>
                <a:path w="1777943" h="1567397" extrusionOk="0">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rgbClr val="595959"/>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634" name="Google Shape;634;p105"/>
            <p:cNvSpPr/>
            <p:nvPr/>
          </p:nvSpPr>
          <p:spPr>
            <a:xfrm>
              <a:off x="1235707" y="2205536"/>
              <a:ext cx="1287897" cy="3884806"/>
            </a:xfrm>
            <a:custGeom>
              <a:avLst/>
              <a:gdLst/>
              <a:ahLst/>
              <a:cxnLst/>
              <a:rect l="l" t="t" r="r" b="b"/>
              <a:pathLst>
                <a:path w="1427033" h="4304494" extrusionOk="0">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rgbClr val="595959"/>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635" name="Google Shape;635;p105"/>
            <p:cNvSpPr/>
            <p:nvPr/>
          </p:nvSpPr>
          <p:spPr>
            <a:xfrm>
              <a:off x="1870706" y="5880287"/>
              <a:ext cx="928975" cy="485600"/>
            </a:xfrm>
            <a:custGeom>
              <a:avLst/>
              <a:gdLst/>
              <a:ahLst/>
              <a:cxnLst/>
              <a:rect l="l" t="t" r="r" b="b"/>
              <a:pathLst>
                <a:path w="1029335" h="538061" extrusionOk="0">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636" name="Google Shape;636;p105"/>
            <p:cNvSpPr/>
            <p:nvPr/>
          </p:nvSpPr>
          <p:spPr>
            <a:xfrm>
              <a:off x="1518804" y="372794"/>
              <a:ext cx="696731" cy="591165"/>
            </a:xfrm>
            <a:custGeom>
              <a:avLst/>
              <a:gdLst/>
              <a:ahLst/>
              <a:cxnLst/>
              <a:rect l="l" t="t" r="r" b="b"/>
              <a:pathLst>
                <a:path w="772001" h="655031" extrusionOk="0">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637" name="Google Shape;637;p105"/>
            <p:cNvSpPr/>
            <p:nvPr/>
          </p:nvSpPr>
          <p:spPr>
            <a:xfrm>
              <a:off x="1389934" y="5990176"/>
              <a:ext cx="443374" cy="527826"/>
            </a:xfrm>
            <a:custGeom>
              <a:avLst/>
              <a:gdLst/>
              <a:ahLst/>
              <a:cxnLst/>
              <a:rect l="l" t="t" r="r" b="b"/>
              <a:pathLst>
                <a:path w="491273" h="584849" extrusionOk="0">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638" name="Google Shape;638;p105"/>
            <p:cNvSpPr/>
            <p:nvPr/>
          </p:nvSpPr>
          <p:spPr>
            <a:xfrm>
              <a:off x="988313" y="705022"/>
              <a:ext cx="1914616" cy="1929923"/>
            </a:xfrm>
            <a:custGeom>
              <a:avLst/>
              <a:gdLst/>
              <a:ahLst/>
              <a:cxnLst/>
              <a:rect l="l" t="t" r="r" b="b"/>
              <a:pathLst>
                <a:path w="1914616" h="1929923" extrusionOk="0">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grpSp>
          <p:nvGrpSpPr>
            <p:cNvPr id="639" name="Google Shape;639;p105"/>
            <p:cNvGrpSpPr/>
            <p:nvPr/>
          </p:nvGrpSpPr>
          <p:grpSpPr>
            <a:xfrm>
              <a:off x="1313864" y="2864244"/>
              <a:ext cx="1013353" cy="285076"/>
              <a:chOff x="8963351" y="2835327"/>
              <a:chExt cx="1121834" cy="315594"/>
            </a:xfrm>
          </p:grpSpPr>
          <p:sp>
            <p:nvSpPr>
              <p:cNvPr id="640" name="Google Shape;640;p105"/>
              <p:cNvSpPr/>
              <p:nvPr/>
            </p:nvSpPr>
            <p:spPr>
              <a:xfrm>
                <a:off x="9991610" y="2901191"/>
                <a:ext cx="93575" cy="163757"/>
              </a:xfrm>
              <a:custGeom>
                <a:avLst/>
                <a:gdLst/>
                <a:ahLst/>
                <a:cxnLst/>
                <a:rect l="l" t="t" r="r" b="b"/>
                <a:pathLst>
                  <a:path w="93575" h="163757" extrusionOk="0">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641" name="Google Shape;641;p105"/>
              <p:cNvSpPr/>
              <p:nvPr/>
            </p:nvSpPr>
            <p:spPr>
              <a:xfrm>
                <a:off x="9071658" y="2854204"/>
                <a:ext cx="444485" cy="257333"/>
              </a:xfrm>
              <a:custGeom>
                <a:avLst/>
                <a:gdLst/>
                <a:ahLst/>
                <a:cxnLst/>
                <a:rect l="l" t="t" r="r" b="b"/>
                <a:pathLst>
                  <a:path w="444485" h="257333" extrusionOk="0">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642" name="Google Shape;642;p105"/>
              <p:cNvSpPr/>
              <p:nvPr/>
            </p:nvSpPr>
            <p:spPr>
              <a:xfrm>
                <a:off x="9480134" y="2950191"/>
                <a:ext cx="257333" cy="187151"/>
              </a:xfrm>
              <a:custGeom>
                <a:avLst/>
                <a:gdLst/>
                <a:ahLst/>
                <a:cxnLst/>
                <a:rect l="l" t="t" r="r" b="b"/>
                <a:pathLst>
                  <a:path w="257333" h="187151" extrusionOk="0">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643" name="Google Shape;643;p105"/>
              <p:cNvSpPr/>
              <p:nvPr/>
            </p:nvSpPr>
            <p:spPr>
              <a:xfrm>
                <a:off x="9682317" y="2963770"/>
                <a:ext cx="280727" cy="187151"/>
              </a:xfrm>
              <a:custGeom>
                <a:avLst/>
                <a:gdLst/>
                <a:ahLst/>
                <a:cxnLst/>
                <a:rect l="l" t="t" r="r" b="b"/>
                <a:pathLst>
                  <a:path w="280727" h="187151" extrusionOk="0">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644" name="Google Shape;644;p105"/>
              <p:cNvSpPr/>
              <p:nvPr/>
            </p:nvSpPr>
            <p:spPr>
              <a:xfrm>
                <a:off x="8963351" y="2835327"/>
                <a:ext cx="140363" cy="187151"/>
              </a:xfrm>
              <a:custGeom>
                <a:avLst/>
                <a:gdLst/>
                <a:ahLst/>
                <a:cxnLst/>
                <a:rect l="l" t="t" r="r" b="b"/>
                <a:pathLst>
                  <a:path w="140363" h="187151" extrusionOk="0">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645" name="Google Shape;645;p105"/>
              <p:cNvSpPr/>
              <p:nvPr/>
            </p:nvSpPr>
            <p:spPr>
              <a:xfrm>
                <a:off x="9892135" y="2926594"/>
                <a:ext cx="163757" cy="187151"/>
              </a:xfrm>
              <a:custGeom>
                <a:avLst/>
                <a:gdLst/>
                <a:ahLst/>
                <a:cxnLst/>
                <a:rect l="l" t="t" r="r" b="b"/>
                <a:pathLst>
                  <a:path w="163757" h="187151" extrusionOk="0">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grpSp>
        <p:sp>
          <p:nvSpPr>
            <p:cNvPr id="646" name="Google Shape;646;p105"/>
            <p:cNvSpPr/>
            <p:nvPr/>
          </p:nvSpPr>
          <p:spPr>
            <a:xfrm>
              <a:off x="1909694" y="1707401"/>
              <a:ext cx="217666" cy="1291202"/>
            </a:xfrm>
            <a:custGeom>
              <a:avLst/>
              <a:gdLst/>
              <a:ahLst/>
              <a:cxnLst/>
              <a:rect l="l" t="t" r="r" b="b"/>
              <a:pathLst>
                <a:path w="217666" h="1291202" extrusionOk="0">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rgbClr val="FFFFFF"/>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647" name="Google Shape;647;p105"/>
            <p:cNvSpPr/>
            <p:nvPr/>
          </p:nvSpPr>
          <p:spPr>
            <a:xfrm>
              <a:off x="971407" y="764890"/>
              <a:ext cx="1967442" cy="1883145"/>
            </a:xfrm>
            <a:custGeom>
              <a:avLst/>
              <a:gdLst/>
              <a:ahLst/>
              <a:cxnLst/>
              <a:rect l="l" t="t" r="r" b="b"/>
              <a:pathLst>
                <a:path w="1967442" h="1883145" extrusionOk="0">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648" name="Google Shape;648;p105"/>
            <p:cNvSpPr/>
            <p:nvPr/>
          </p:nvSpPr>
          <p:spPr>
            <a:xfrm>
              <a:off x="1801118" y="1230989"/>
              <a:ext cx="1520141" cy="1140106"/>
            </a:xfrm>
            <a:custGeom>
              <a:avLst/>
              <a:gdLst/>
              <a:ahLst/>
              <a:cxnLst/>
              <a:rect l="l" t="t" r="r" b="b"/>
              <a:pathLst>
                <a:path w="1684367" h="1263275" extrusionOk="0">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rgbClr val="000000"/>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grpSp>
      <p:sp>
        <p:nvSpPr>
          <p:cNvPr id="649" name="Google Shape;649;p105"/>
          <p:cNvSpPr/>
          <p:nvPr/>
        </p:nvSpPr>
        <p:spPr>
          <a:xfrm>
            <a:off x="0" y="0"/>
            <a:ext cx="9144000" cy="347100"/>
          </a:xfrm>
          <a:prstGeom prst="rect">
            <a:avLst/>
          </a:prstGeom>
          <a:solidFill>
            <a:srgbClr val="0036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ANUKRITI </a:t>
            </a:r>
            <a:r>
              <a:rPr lang="en" b="1">
                <a:solidFill>
                  <a:schemeClr val="lt1"/>
                </a:solidFill>
              </a:rPr>
              <a:t>(2K17/IT/27)</a:t>
            </a:r>
            <a:r>
              <a:rPr lang="en">
                <a:solidFill>
                  <a:schemeClr val="lt1"/>
                </a:solidFill>
              </a:rPr>
              <a:t>  |  ANURAG MUDGIL </a:t>
            </a:r>
            <a:r>
              <a:rPr lang="en" b="1">
                <a:solidFill>
                  <a:schemeClr val="lt1"/>
                </a:solidFill>
              </a:rPr>
              <a:t>(2K17/IT/29)</a:t>
            </a:r>
            <a:r>
              <a:rPr lang="en">
                <a:solidFill>
                  <a:schemeClr val="lt1"/>
                </a:solidFill>
              </a:rPr>
              <a:t>  |  NAKUL DODEJA </a:t>
            </a:r>
            <a:r>
              <a:rPr lang="en" b="1">
                <a:solidFill>
                  <a:schemeClr val="lt1"/>
                </a:solidFill>
              </a:rPr>
              <a:t>(2K17/IT/74)</a:t>
            </a:r>
            <a:endParaRPr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2"/>
                                        </p:tgtEl>
                                        <p:attrNameLst>
                                          <p:attrName>style.visibility</p:attrName>
                                        </p:attrNameLst>
                                      </p:cBhvr>
                                      <p:to>
                                        <p:strVal val="visible"/>
                                      </p:to>
                                    </p:set>
                                    <p:animEffect transition="in" filter="fade">
                                      <p:cBhvr>
                                        <p:cTn id="7" dur="500"/>
                                        <p:tgtEl>
                                          <p:spTgt spid="622"/>
                                        </p:tgtEl>
                                      </p:cBhvr>
                                    </p:animEffect>
                                  </p:childTnLst>
                                </p:cTn>
                              </p:par>
                              <p:par>
                                <p:cTn id="8" presetID="2" presetClass="entr" presetSubtype="8" fill="hold" nodeType="withEffect">
                                  <p:stCondLst>
                                    <p:cond delay="1000"/>
                                  </p:stCondLst>
                                  <p:childTnLst>
                                    <p:set>
                                      <p:cBhvr>
                                        <p:cTn id="9" dur="1" fill="hold">
                                          <p:stCondLst>
                                            <p:cond delay="0"/>
                                          </p:stCondLst>
                                        </p:cTn>
                                        <p:tgtEl>
                                          <p:spTgt spid="623"/>
                                        </p:tgtEl>
                                        <p:attrNameLst>
                                          <p:attrName>style.visibility</p:attrName>
                                        </p:attrNameLst>
                                      </p:cBhvr>
                                      <p:to>
                                        <p:strVal val="visible"/>
                                      </p:to>
                                    </p:set>
                                    <p:anim calcmode="lin" valueType="num">
                                      <p:cBhvr additive="base">
                                        <p:cTn id="10" dur="2500"/>
                                        <p:tgtEl>
                                          <p:spTgt spid="623"/>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1200"/>
                                  </p:stCondLst>
                                  <p:childTnLst>
                                    <p:set>
                                      <p:cBhvr>
                                        <p:cTn id="12" dur="1" fill="hold">
                                          <p:stCondLst>
                                            <p:cond delay="0"/>
                                          </p:stCondLst>
                                        </p:cTn>
                                        <p:tgtEl>
                                          <p:spTgt spid="624"/>
                                        </p:tgtEl>
                                        <p:attrNameLst>
                                          <p:attrName>style.visibility</p:attrName>
                                        </p:attrNameLst>
                                      </p:cBhvr>
                                      <p:to>
                                        <p:strVal val="visible"/>
                                      </p:to>
                                    </p:set>
                                    <p:anim calcmode="lin" valueType="num">
                                      <p:cBhvr additive="base">
                                        <p:cTn id="13" dur="2500"/>
                                        <p:tgtEl>
                                          <p:spTgt spid="624"/>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1300"/>
                                  </p:stCondLst>
                                  <p:childTnLst>
                                    <p:set>
                                      <p:cBhvr>
                                        <p:cTn id="15" dur="1" fill="hold">
                                          <p:stCondLst>
                                            <p:cond delay="0"/>
                                          </p:stCondLst>
                                        </p:cTn>
                                        <p:tgtEl>
                                          <p:spTgt spid="627"/>
                                        </p:tgtEl>
                                        <p:attrNameLst>
                                          <p:attrName>style.visibility</p:attrName>
                                        </p:attrNameLst>
                                      </p:cBhvr>
                                      <p:to>
                                        <p:strVal val="visible"/>
                                      </p:to>
                                    </p:set>
                                    <p:anim calcmode="lin" valueType="num">
                                      <p:cBhvr additive="base">
                                        <p:cTn id="16" dur="2500"/>
                                        <p:tgtEl>
                                          <p:spTgt spid="627"/>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1400"/>
                                  </p:stCondLst>
                                  <p:childTnLst>
                                    <p:set>
                                      <p:cBhvr>
                                        <p:cTn id="18" dur="1" fill="hold">
                                          <p:stCondLst>
                                            <p:cond delay="0"/>
                                          </p:stCondLst>
                                        </p:cTn>
                                        <p:tgtEl>
                                          <p:spTgt spid="625"/>
                                        </p:tgtEl>
                                        <p:attrNameLst>
                                          <p:attrName>style.visibility</p:attrName>
                                        </p:attrNameLst>
                                      </p:cBhvr>
                                      <p:to>
                                        <p:strVal val="visible"/>
                                      </p:to>
                                    </p:set>
                                    <p:anim calcmode="lin" valueType="num">
                                      <p:cBhvr additive="base">
                                        <p:cTn id="19" dur="2500"/>
                                        <p:tgtEl>
                                          <p:spTgt spid="625"/>
                                        </p:tgtEl>
                                        <p:attrNameLst>
                                          <p:attrName>ppt_x</p:attrName>
                                        </p:attrNameLst>
                                      </p:cBhvr>
                                      <p:tavLst>
                                        <p:tav tm="0">
                                          <p:val>
                                            <p:strVal val="#ppt_x+1"/>
                                          </p:val>
                                        </p:tav>
                                        <p:tav tm="100000">
                                          <p:val>
                                            <p:strVal val="#ppt_x"/>
                                          </p:val>
                                        </p:tav>
                                      </p:tavLst>
                                    </p:anim>
                                  </p:childTnLst>
                                </p:cTn>
                              </p:par>
                              <p:par>
                                <p:cTn id="20" presetID="2" presetClass="entr" presetSubtype="4" fill="hold" nodeType="withEffect">
                                  <p:stCondLst>
                                    <p:cond delay="1500"/>
                                  </p:stCondLst>
                                  <p:childTnLst>
                                    <p:set>
                                      <p:cBhvr>
                                        <p:cTn id="21" dur="1" fill="hold">
                                          <p:stCondLst>
                                            <p:cond delay="0"/>
                                          </p:stCondLst>
                                        </p:cTn>
                                        <p:tgtEl>
                                          <p:spTgt spid="628"/>
                                        </p:tgtEl>
                                        <p:attrNameLst>
                                          <p:attrName>style.visibility</p:attrName>
                                        </p:attrNameLst>
                                      </p:cBhvr>
                                      <p:to>
                                        <p:strVal val="visible"/>
                                      </p:to>
                                    </p:set>
                                    <p:anim calcmode="lin" valueType="num">
                                      <p:cBhvr additive="base">
                                        <p:cTn id="22" dur="2500"/>
                                        <p:tgtEl>
                                          <p:spTgt spid="628"/>
                                        </p:tgtEl>
                                        <p:attrNameLst>
                                          <p:attrName>ppt_y</p:attrName>
                                        </p:attrNameLst>
                                      </p:cBhvr>
                                      <p:tavLst>
                                        <p:tav tm="0">
                                          <p:val>
                                            <p:strVal val="#ppt_y+1"/>
                                          </p:val>
                                        </p:tav>
                                        <p:tav tm="100000">
                                          <p:val>
                                            <p:strVal val="#ppt_y"/>
                                          </p:val>
                                        </p:tav>
                                      </p:tavLst>
                                    </p:anim>
                                  </p:childTnLst>
                                </p:cTn>
                              </p:par>
                              <p:par>
                                <p:cTn id="23" presetID="2" presetClass="entr" presetSubtype="8" fill="hold" nodeType="withEffect">
                                  <p:stCondLst>
                                    <p:cond delay="1600"/>
                                  </p:stCondLst>
                                  <p:childTnLst>
                                    <p:set>
                                      <p:cBhvr>
                                        <p:cTn id="24" dur="1" fill="hold">
                                          <p:stCondLst>
                                            <p:cond delay="0"/>
                                          </p:stCondLst>
                                        </p:cTn>
                                        <p:tgtEl>
                                          <p:spTgt spid="626"/>
                                        </p:tgtEl>
                                        <p:attrNameLst>
                                          <p:attrName>style.visibility</p:attrName>
                                        </p:attrNameLst>
                                      </p:cBhvr>
                                      <p:to>
                                        <p:strVal val="visible"/>
                                      </p:to>
                                    </p:set>
                                    <p:anim calcmode="lin" valueType="num">
                                      <p:cBhvr additive="base">
                                        <p:cTn id="25" dur="2500"/>
                                        <p:tgtEl>
                                          <p:spTgt spid="626"/>
                                        </p:tgtEl>
                                        <p:attrNameLst>
                                          <p:attrName>ppt_x</p:attrName>
                                        </p:attrNameLst>
                                      </p:cBhvr>
                                      <p:tavLst>
                                        <p:tav tm="0">
                                          <p:val>
                                            <p:strVal val="#ppt_x-1"/>
                                          </p:val>
                                        </p:tav>
                                        <p:tav tm="100000">
                                          <p:val>
                                            <p:strVal val="#ppt_x"/>
                                          </p:val>
                                        </p:tav>
                                      </p:tavLst>
                                    </p:anim>
                                  </p:childTnLst>
                                </p:cTn>
                              </p:par>
                              <p:par>
                                <p:cTn id="26" presetID="2" presetClass="entr" presetSubtype="4" fill="hold" nodeType="withEffect">
                                  <p:stCondLst>
                                    <p:cond delay="1600"/>
                                  </p:stCondLst>
                                  <p:childTnLst>
                                    <p:set>
                                      <p:cBhvr>
                                        <p:cTn id="27" dur="1" fill="hold">
                                          <p:stCondLst>
                                            <p:cond delay="0"/>
                                          </p:stCondLst>
                                        </p:cTn>
                                        <p:tgtEl>
                                          <p:spTgt spid="629"/>
                                        </p:tgtEl>
                                        <p:attrNameLst>
                                          <p:attrName>style.visibility</p:attrName>
                                        </p:attrNameLst>
                                      </p:cBhvr>
                                      <p:to>
                                        <p:strVal val="visible"/>
                                      </p:to>
                                    </p:set>
                                    <p:anim calcmode="lin" valueType="num">
                                      <p:cBhvr additive="base">
                                        <p:cTn id="28" dur="1000"/>
                                        <p:tgtEl>
                                          <p:spTgt spid="6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106"/>
          <p:cNvSpPr txBox="1"/>
          <p:nvPr/>
        </p:nvSpPr>
        <p:spPr>
          <a:xfrm>
            <a:off x="386725" y="365550"/>
            <a:ext cx="8520600" cy="6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600" b="1">
                <a:solidFill>
                  <a:srgbClr val="2A3990"/>
                </a:solidFill>
                <a:latin typeface="Roboto"/>
                <a:ea typeface="Roboto"/>
                <a:cs typeface="Roboto"/>
                <a:sym typeface="Roboto"/>
              </a:rPr>
              <a:t>MAJOR- I CONTRIBUTION</a:t>
            </a:r>
            <a:endParaRPr sz="2600" b="1">
              <a:solidFill>
                <a:srgbClr val="2A3990"/>
              </a:solidFill>
              <a:latin typeface="Roboto"/>
              <a:ea typeface="Roboto"/>
              <a:cs typeface="Roboto"/>
              <a:sym typeface="Roboto"/>
            </a:endParaRPr>
          </a:p>
        </p:txBody>
      </p:sp>
      <p:sp>
        <p:nvSpPr>
          <p:cNvPr id="655" name="Google Shape;655;p106"/>
          <p:cNvSpPr/>
          <p:nvPr/>
        </p:nvSpPr>
        <p:spPr>
          <a:xfrm>
            <a:off x="2635672" y="973350"/>
            <a:ext cx="1349400" cy="357300"/>
          </a:xfrm>
          <a:prstGeom prst="roundRect">
            <a:avLst>
              <a:gd name="adj" fmla="val 16667"/>
            </a:avLst>
          </a:prstGeom>
          <a:solidFill>
            <a:srgbClr val="EFEFEF"/>
          </a:solid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solidFill>
                  <a:srgbClr val="434343"/>
                </a:solidFill>
                <a:latin typeface="Times New Roman"/>
                <a:ea typeface="Times New Roman"/>
                <a:cs typeface="Times New Roman"/>
                <a:sym typeface="Times New Roman"/>
              </a:rPr>
              <a:t>CONDITIONING</a:t>
            </a:r>
            <a:endParaRPr sz="1100" b="1">
              <a:solidFill>
                <a:srgbClr val="434343"/>
              </a:solidFill>
              <a:latin typeface="Times New Roman"/>
              <a:ea typeface="Times New Roman"/>
              <a:cs typeface="Times New Roman"/>
              <a:sym typeface="Times New Roman"/>
            </a:endParaRPr>
          </a:p>
          <a:p>
            <a:pPr marL="0" lvl="0" indent="0" algn="ctr" rtl="0">
              <a:spcBef>
                <a:spcPts val="0"/>
              </a:spcBef>
              <a:spcAft>
                <a:spcPts val="0"/>
              </a:spcAft>
              <a:buNone/>
            </a:pPr>
            <a:r>
              <a:rPr lang="en" sz="1100" b="1">
                <a:solidFill>
                  <a:srgbClr val="434343"/>
                </a:solidFill>
                <a:latin typeface="Times New Roman"/>
                <a:ea typeface="Times New Roman"/>
                <a:cs typeface="Times New Roman"/>
                <a:sym typeface="Times New Roman"/>
              </a:rPr>
              <a:t>AUGMENTATION</a:t>
            </a:r>
            <a:endParaRPr sz="1100" b="1">
              <a:solidFill>
                <a:srgbClr val="434343"/>
              </a:solidFill>
              <a:latin typeface="Times New Roman"/>
              <a:ea typeface="Times New Roman"/>
              <a:cs typeface="Times New Roman"/>
              <a:sym typeface="Times New Roman"/>
            </a:endParaRPr>
          </a:p>
        </p:txBody>
      </p:sp>
      <p:sp>
        <p:nvSpPr>
          <p:cNvPr id="656" name="Google Shape;656;p106"/>
          <p:cNvSpPr/>
          <p:nvPr/>
        </p:nvSpPr>
        <p:spPr>
          <a:xfrm>
            <a:off x="4064382" y="973350"/>
            <a:ext cx="1349400" cy="357300"/>
          </a:xfrm>
          <a:prstGeom prst="roundRect">
            <a:avLst>
              <a:gd name="adj" fmla="val 16667"/>
            </a:avLst>
          </a:prstGeom>
          <a:solidFill>
            <a:srgbClr val="EFEFEF"/>
          </a:solid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solidFill>
                  <a:srgbClr val="434343"/>
                </a:solidFill>
                <a:latin typeface="Times New Roman"/>
                <a:ea typeface="Times New Roman"/>
                <a:cs typeface="Times New Roman"/>
                <a:sym typeface="Times New Roman"/>
              </a:rPr>
              <a:t>GENERATOR NETWORK</a:t>
            </a:r>
            <a:endParaRPr sz="1100" b="1">
              <a:solidFill>
                <a:srgbClr val="434343"/>
              </a:solidFill>
              <a:latin typeface="Times New Roman"/>
              <a:ea typeface="Times New Roman"/>
              <a:cs typeface="Times New Roman"/>
              <a:sym typeface="Times New Roman"/>
            </a:endParaRPr>
          </a:p>
        </p:txBody>
      </p:sp>
      <p:sp>
        <p:nvSpPr>
          <p:cNvPr id="657" name="Google Shape;657;p106"/>
          <p:cNvSpPr/>
          <p:nvPr/>
        </p:nvSpPr>
        <p:spPr>
          <a:xfrm>
            <a:off x="1206963" y="973350"/>
            <a:ext cx="1349400" cy="357300"/>
          </a:xfrm>
          <a:prstGeom prst="roundRect">
            <a:avLst>
              <a:gd name="adj" fmla="val 16667"/>
            </a:avLst>
          </a:prstGeom>
          <a:solidFill>
            <a:srgbClr val="EFEFEF"/>
          </a:solid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solidFill>
                  <a:srgbClr val="434343"/>
                </a:solidFill>
                <a:latin typeface="Times New Roman"/>
                <a:ea typeface="Times New Roman"/>
                <a:cs typeface="Times New Roman"/>
                <a:sym typeface="Times New Roman"/>
              </a:rPr>
              <a:t>TEXTUAL ENCODER</a:t>
            </a:r>
            <a:endParaRPr sz="1100" b="1">
              <a:solidFill>
                <a:srgbClr val="434343"/>
              </a:solidFill>
              <a:latin typeface="Times New Roman"/>
              <a:ea typeface="Times New Roman"/>
              <a:cs typeface="Times New Roman"/>
              <a:sym typeface="Times New Roman"/>
            </a:endParaRPr>
          </a:p>
        </p:txBody>
      </p:sp>
      <p:sp>
        <p:nvSpPr>
          <p:cNvPr id="658" name="Google Shape;658;p106"/>
          <p:cNvSpPr/>
          <p:nvPr/>
        </p:nvSpPr>
        <p:spPr>
          <a:xfrm>
            <a:off x="5493078" y="973362"/>
            <a:ext cx="1349400" cy="357300"/>
          </a:xfrm>
          <a:prstGeom prst="roundRect">
            <a:avLst>
              <a:gd name="adj" fmla="val 16667"/>
            </a:avLst>
          </a:prstGeom>
          <a:solidFill>
            <a:srgbClr val="EFEFEF"/>
          </a:solid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solidFill>
                  <a:srgbClr val="434343"/>
                </a:solidFill>
                <a:latin typeface="Times New Roman"/>
                <a:ea typeface="Times New Roman"/>
                <a:cs typeface="Times New Roman"/>
                <a:sym typeface="Times New Roman"/>
              </a:rPr>
              <a:t>DISCRIMINATOR NETWORK</a:t>
            </a:r>
            <a:endParaRPr sz="1100" b="1">
              <a:solidFill>
                <a:srgbClr val="434343"/>
              </a:solidFill>
              <a:latin typeface="Times New Roman"/>
              <a:ea typeface="Times New Roman"/>
              <a:cs typeface="Times New Roman"/>
              <a:sym typeface="Times New Roman"/>
            </a:endParaRPr>
          </a:p>
        </p:txBody>
      </p:sp>
      <p:sp>
        <p:nvSpPr>
          <p:cNvPr id="659" name="Google Shape;659;p106"/>
          <p:cNvSpPr/>
          <p:nvPr/>
        </p:nvSpPr>
        <p:spPr>
          <a:xfrm>
            <a:off x="6921775" y="973350"/>
            <a:ext cx="1349400" cy="357300"/>
          </a:xfrm>
          <a:prstGeom prst="roundRect">
            <a:avLst>
              <a:gd name="adj" fmla="val 16667"/>
            </a:avLst>
          </a:prstGeom>
          <a:solidFill>
            <a:srgbClr val="EFEFEF"/>
          </a:solid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solidFill>
                  <a:srgbClr val="434343"/>
                </a:solidFill>
                <a:latin typeface="Times New Roman"/>
                <a:ea typeface="Times New Roman"/>
                <a:cs typeface="Times New Roman"/>
                <a:sym typeface="Times New Roman"/>
              </a:rPr>
              <a:t>EMBEDDING COMPRESSOR</a:t>
            </a:r>
            <a:endParaRPr sz="1100" b="1">
              <a:solidFill>
                <a:srgbClr val="434343"/>
              </a:solidFill>
              <a:latin typeface="Times New Roman"/>
              <a:ea typeface="Times New Roman"/>
              <a:cs typeface="Times New Roman"/>
              <a:sym typeface="Times New Roman"/>
            </a:endParaRPr>
          </a:p>
        </p:txBody>
      </p:sp>
      <p:pic>
        <p:nvPicPr>
          <p:cNvPr id="660" name="Google Shape;660;p106"/>
          <p:cNvPicPr preferRelativeResize="0"/>
          <p:nvPr/>
        </p:nvPicPr>
        <p:blipFill>
          <a:blip r:embed="rId3">
            <a:alphaModFix/>
          </a:blip>
          <a:stretch>
            <a:fillRect/>
          </a:stretch>
        </p:blipFill>
        <p:spPr>
          <a:xfrm>
            <a:off x="938200" y="1382774"/>
            <a:ext cx="7634301" cy="3413551"/>
          </a:xfrm>
          <a:prstGeom prst="rect">
            <a:avLst/>
          </a:prstGeom>
          <a:noFill/>
          <a:ln>
            <a:noFill/>
          </a:ln>
        </p:spPr>
      </p:pic>
      <p:sp>
        <p:nvSpPr>
          <p:cNvPr id="661" name="Google Shape;661;p106"/>
          <p:cNvSpPr txBox="1"/>
          <p:nvPr/>
        </p:nvSpPr>
        <p:spPr>
          <a:xfrm>
            <a:off x="8491381" y="5819190"/>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434343"/>
                </a:solidFill>
                <a:latin typeface="Roboto"/>
                <a:ea typeface="Roboto"/>
                <a:cs typeface="Roboto"/>
                <a:sym typeface="Roboto"/>
              </a:rPr>
              <a:t>5</a:t>
            </a:fld>
            <a:endParaRPr sz="1000">
              <a:solidFill>
                <a:srgbClr val="434343"/>
              </a:solidFill>
              <a:latin typeface="Roboto"/>
              <a:ea typeface="Roboto"/>
              <a:cs typeface="Roboto"/>
              <a:sym typeface="Roboto"/>
            </a:endParaRPr>
          </a:p>
        </p:txBody>
      </p:sp>
      <p:sp>
        <p:nvSpPr>
          <p:cNvPr id="662" name="Google Shape;662;p106"/>
          <p:cNvSpPr/>
          <p:nvPr/>
        </p:nvSpPr>
        <p:spPr>
          <a:xfrm>
            <a:off x="0" y="0"/>
            <a:ext cx="9144000" cy="347100"/>
          </a:xfrm>
          <a:prstGeom prst="rect">
            <a:avLst/>
          </a:prstGeom>
          <a:solidFill>
            <a:srgbClr val="0036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ANUKRITI </a:t>
            </a:r>
            <a:r>
              <a:rPr lang="en" b="1">
                <a:solidFill>
                  <a:schemeClr val="lt1"/>
                </a:solidFill>
              </a:rPr>
              <a:t>(2K17/IT/27)</a:t>
            </a:r>
            <a:r>
              <a:rPr lang="en">
                <a:solidFill>
                  <a:schemeClr val="lt1"/>
                </a:solidFill>
              </a:rPr>
              <a:t>  |  ANURAG MUDGIL </a:t>
            </a:r>
            <a:r>
              <a:rPr lang="en" b="1">
                <a:solidFill>
                  <a:schemeClr val="lt1"/>
                </a:solidFill>
              </a:rPr>
              <a:t>(2K17/IT/29)</a:t>
            </a:r>
            <a:r>
              <a:rPr lang="en">
                <a:solidFill>
                  <a:schemeClr val="lt1"/>
                </a:solidFill>
              </a:rPr>
              <a:t>  |  NAKUL DODEJA </a:t>
            </a:r>
            <a:r>
              <a:rPr lang="en" b="1">
                <a:solidFill>
                  <a:schemeClr val="lt1"/>
                </a:solidFill>
              </a:rPr>
              <a:t>(2K17/IT/74)</a:t>
            </a:r>
            <a:endParaRPr b="1">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grpSp>
        <p:nvGrpSpPr>
          <p:cNvPr id="667" name="Google Shape;667;p107"/>
          <p:cNvGrpSpPr/>
          <p:nvPr/>
        </p:nvGrpSpPr>
        <p:grpSpPr>
          <a:xfrm>
            <a:off x="1145700" y="3769850"/>
            <a:ext cx="2583182" cy="593187"/>
            <a:chOff x="2533972" y="2442539"/>
            <a:chExt cx="1445056" cy="640106"/>
          </a:xfrm>
        </p:grpSpPr>
        <p:sp>
          <p:nvSpPr>
            <p:cNvPr id="668" name="Google Shape;668;p107"/>
            <p:cNvSpPr/>
            <p:nvPr/>
          </p:nvSpPr>
          <p:spPr>
            <a:xfrm>
              <a:off x="2564462" y="2457339"/>
              <a:ext cx="1414566" cy="625306"/>
            </a:xfrm>
            <a:custGeom>
              <a:avLst/>
              <a:gdLst/>
              <a:ahLst/>
              <a:cxnLst/>
              <a:rect l="l" t="t" r="r" b="b"/>
              <a:pathLst>
                <a:path w="79919" h="35328" extrusionOk="0">
                  <a:moveTo>
                    <a:pt x="4502" y="1"/>
                  </a:moveTo>
                  <a:cubicBezTo>
                    <a:pt x="2056" y="1"/>
                    <a:pt x="0" y="2023"/>
                    <a:pt x="0" y="4600"/>
                  </a:cubicBezTo>
                  <a:lnTo>
                    <a:pt x="0" y="30696"/>
                  </a:lnTo>
                  <a:cubicBezTo>
                    <a:pt x="0" y="33306"/>
                    <a:pt x="2056" y="35328"/>
                    <a:pt x="4502" y="35328"/>
                  </a:cubicBezTo>
                  <a:lnTo>
                    <a:pt x="79919" y="35328"/>
                  </a:lnTo>
                  <a:lnTo>
                    <a:pt x="79919" y="1"/>
                  </a:ln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07"/>
            <p:cNvSpPr/>
            <p:nvPr/>
          </p:nvSpPr>
          <p:spPr>
            <a:xfrm>
              <a:off x="2533972" y="2442539"/>
              <a:ext cx="1360800" cy="6252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Exploration &amp; Testing of Other Evaluation Metrics</a:t>
              </a:r>
              <a:endParaRPr>
                <a:solidFill>
                  <a:srgbClr val="FFFFFF"/>
                </a:solidFill>
              </a:endParaRPr>
            </a:p>
          </p:txBody>
        </p:sp>
      </p:grpSp>
      <p:grpSp>
        <p:nvGrpSpPr>
          <p:cNvPr id="670" name="Google Shape;670;p107"/>
          <p:cNvGrpSpPr/>
          <p:nvPr/>
        </p:nvGrpSpPr>
        <p:grpSpPr>
          <a:xfrm>
            <a:off x="4793775" y="3231438"/>
            <a:ext cx="2679503" cy="761721"/>
            <a:chOff x="5164974" y="1180516"/>
            <a:chExt cx="2887084" cy="821971"/>
          </a:xfrm>
        </p:grpSpPr>
        <p:sp>
          <p:nvSpPr>
            <p:cNvPr id="671" name="Google Shape;671;p107"/>
            <p:cNvSpPr/>
            <p:nvPr/>
          </p:nvSpPr>
          <p:spPr>
            <a:xfrm>
              <a:off x="5164974" y="1377181"/>
              <a:ext cx="2724439" cy="625306"/>
            </a:xfrm>
            <a:custGeom>
              <a:avLst/>
              <a:gdLst/>
              <a:ahLst/>
              <a:cxnLst/>
              <a:rect l="l" t="t" r="r" b="b"/>
              <a:pathLst>
                <a:path w="79919" h="35328" extrusionOk="0">
                  <a:moveTo>
                    <a:pt x="0" y="0"/>
                  </a:moveTo>
                  <a:lnTo>
                    <a:pt x="0" y="35327"/>
                  </a:lnTo>
                  <a:lnTo>
                    <a:pt x="75450" y="35327"/>
                  </a:lnTo>
                  <a:cubicBezTo>
                    <a:pt x="77896" y="35327"/>
                    <a:pt x="79919" y="33305"/>
                    <a:pt x="79919" y="30728"/>
                  </a:cubicBezTo>
                  <a:lnTo>
                    <a:pt x="79919" y="4632"/>
                  </a:lnTo>
                  <a:cubicBezTo>
                    <a:pt x="79919" y="2055"/>
                    <a:pt x="77896" y="0"/>
                    <a:pt x="75450" y="0"/>
                  </a:cubicBezTo>
                  <a:close/>
                </a:path>
              </a:pathLst>
            </a:custGeom>
            <a:solidFill>
              <a:srgbClr val="930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07"/>
            <p:cNvSpPr/>
            <p:nvPr/>
          </p:nvSpPr>
          <p:spPr>
            <a:xfrm>
              <a:off x="5190659" y="1180516"/>
              <a:ext cx="2861400" cy="767400"/>
            </a:xfrm>
            <a:prstGeom prst="roundRect">
              <a:avLst>
                <a:gd name="adj" fmla="val 0"/>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700">
                <a:solidFill>
                  <a:srgbClr val="FFFFFF"/>
                </a:solidFill>
                <a:latin typeface="Fira Sans Extra Condensed Medium"/>
                <a:ea typeface="Fira Sans Extra Condensed Medium"/>
                <a:cs typeface="Fira Sans Extra Condensed Medium"/>
                <a:sym typeface="Fira Sans Extra Condensed Medium"/>
              </a:endParaRPr>
            </a:p>
            <a:p>
              <a:pPr marL="0" lvl="0" indent="0" algn="ctr"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Smaller Dataset</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73" name="Google Shape;673;p107"/>
          <p:cNvGrpSpPr/>
          <p:nvPr/>
        </p:nvGrpSpPr>
        <p:grpSpPr>
          <a:xfrm>
            <a:off x="4793775" y="1047588"/>
            <a:ext cx="2679503" cy="761721"/>
            <a:chOff x="5164974" y="1180516"/>
            <a:chExt cx="2887084" cy="821971"/>
          </a:xfrm>
        </p:grpSpPr>
        <p:sp>
          <p:nvSpPr>
            <p:cNvPr id="674" name="Google Shape;674;p107"/>
            <p:cNvSpPr/>
            <p:nvPr/>
          </p:nvSpPr>
          <p:spPr>
            <a:xfrm>
              <a:off x="5164974" y="1377181"/>
              <a:ext cx="2724439" cy="625306"/>
            </a:xfrm>
            <a:custGeom>
              <a:avLst/>
              <a:gdLst/>
              <a:ahLst/>
              <a:cxnLst/>
              <a:rect l="l" t="t" r="r" b="b"/>
              <a:pathLst>
                <a:path w="79919" h="35328" extrusionOk="0">
                  <a:moveTo>
                    <a:pt x="0" y="0"/>
                  </a:moveTo>
                  <a:lnTo>
                    <a:pt x="0" y="35327"/>
                  </a:lnTo>
                  <a:lnTo>
                    <a:pt x="75450" y="35327"/>
                  </a:lnTo>
                  <a:cubicBezTo>
                    <a:pt x="77896" y="35327"/>
                    <a:pt x="79919" y="33305"/>
                    <a:pt x="79919" y="30728"/>
                  </a:cubicBezTo>
                  <a:lnTo>
                    <a:pt x="79919" y="4632"/>
                  </a:lnTo>
                  <a:cubicBezTo>
                    <a:pt x="79919" y="2055"/>
                    <a:pt x="77896" y="0"/>
                    <a:pt x="75450" y="0"/>
                  </a:cubicBezTo>
                  <a:close/>
                </a:path>
              </a:pathLst>
            </a:custGeom>
            <a:solidFill>
              <a:srgbClr val="930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07"/>
            <p:cNvSpPr/>
            <p:nvPr/>
          </p:nvSpPr>
          <p:spPr>
            <a:xfrm>
              <a:off x="5190659" y="1180516"/>
              <a:ext cx="2861400" cy="767400"/>
            </a:xfrm>
            <a:prstGeom prst="roundRect">
              <a:avLst>
                <a:gd name="adj" fmla="val 0"/>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700">
                <a:solidFill>
                  <a:srgbClr val="FFFFFF"/>
                </a:solidFill>
                <a:latin typeface="Fira Sans Extra Condensed Medium"/>
                <a:ea typeface="Fira Sans Extra Condensed Medium"/>
                <a:cs typeface="Fira Sans Extra Condensed Medium"/>
                <a:sym typeface="Fira Sans Extra Condensed Medium"/>
              </a:endParaRPr>
            </a:p>
            <a:p>
              <a:pPr marL="0" lvl="0" indent="0" algn="ctr"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Failure To Converge</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76" name="Google Shape;676;p107"/>
          <p:cNvGrpSpPr/>
          <p:nvPr/>
        </p:nvGrpSpPr>
        <p:grpSpPr>
          <a:xfrm>
            <a:off x="1200191" y="1597191"/>
            <a:ext cx="2528679" cy="579471"/>
            <a:chOff x="2564462" y="2457339"/>
            <a:chExt cx="1414566" cy="625306"/>
          </a:xfrm>
        </p:grpSpPr>
        <p:sp>
          <p:nvSpPr>
            <p:cNvPr id="677" name="Google Shape;677;p107"/>
            <p:cNvSpPr/>
            <p:nvPr/>
          </p:nvSpPr>
          <p:spPr>
            <a:xfrm>
              <a:off x="2564462" y="2457339"/>
              <a:ext cx="1414566" cy="625306"/>
            </a:xfrm>
            <a:custGeom>
              <a:avLst/>
              <a:gdLst/>
              <a:ahLst/>
              <a:cxnLst/>
              <a:rect l="l" t="t" r="r" b="b"/>
              <a:pathLst>
                <a:path w="79919" h="35328" extrusionOk="0">
                  <a:moveTo>
                    <a:pt x="4502" y="1"/>
                  </a:moveTo>
                  <a:cubicBezTo>
                    <a:pt x="2056" y="1"/>
                    <a:pt x="0" y="2023"/>
                    <a:pt x="0" y="4600"/>
                  </a:cubicBezTo>
                  <a:lnTo>
                    <a:pt x="0" y="30696"/>
                  </a:lnTo>
                  <a:cubicBezTo>
                    <a:pt x="0" y="33306"/>
                    <a:pt x="2056" y="35328"/>
                    <a:pt x="4502" y="35328"/>
                  </a:cubicBezTo>
                  <a:lnTo>
                    <a:pt x="79919" y="35328"/>
                  </a:lnTo>
                  <a:lnTo>
                    <a:pt x="79919" y="1"/>
                  </a:ln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07"/>
            <p:cNvSpPr/>
            <p:nvPr/>
          </p:nvSpPr>
          <p:spPr>
            <a:xfrm>
              <a:off x="2697419" y="2626792"/>
              <a:ext cx="1113900" cy="301200"/>
            </a:xfrm>
            <a:prstGeom prst="roundRect">
              <a:avLst>
                <a:gd name="adj"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Unstable Training</a:t>
              </a:r>
              <a:endParaRPr>
                <a:solidFill>
                  <a:srgbClr val="FFFFFF"/>
                </a:solidFill>
              </a:endParaRPr>
            </a:p>
          </p:txBody>
        </p:sp>
      </p:grpSp>
      <p:grpSp>
        <p:nvGrpSpPr>
          <p:cNvPr id="679" name="Google Shape;679;p107"/>
          <p:cNvGrpSpPr/>
          <p:nvPr/>
        </p:nvGrpSpPr>
        <p:grpSpPr>
          <a:xfrm>
            <a:off x="4741413" y="2139513"/>
            <a:ext cx="2655665" cy="761721"/>
            <a:chOff x="5108555" y="1180516"/>
            <a:chExt cx="2861400" cy="821971"/>
          </a:xfrm>
        </p:grpSpPr>
        <p:sp>
          <p:nvSpPr>
            <p:cNvPr id="680" name="Google Shape;680;p107"/>
            <p:cNvSpPr/>
            <p:nvPr/>
          </p:nvSpPr>
          <p:spPr>
            <a:xfrm>
              <a:off x="5164974" y="1377181"/>
              <a:ext cx="2724439" cy="625306"/>
            </a:xfrm>
            <a:custGeom>
              <a:avLst/>
              <a:gdLst/>
              <a:ahLst/>
              <a:cxnLst/>
              <a:rect l="l" t="t" r="r" b="b"/>
              <a:pathLst>
                <a:path w="79919" h="35328" extrusionOk="0">
                  <a:moveTo>
                    <a:pt x="0" y="0"/>
                  </a:moveTo>
                  <a:lnTo>
                    <a:pt x="0" y="35327"/>
                  </a:lnTo>
                  <a:lnTo>
                    <a:pt x="75450" y="35327"/>
                  </a:lnTo>
                  <a:cubicBezTo>
                    <a:pt x="77896" y="35327"/>
                    <a:pt x="79919" y="33305"/>
                    <a:pt x="79919" y="30728"/>
                  </a:cubicBezTo>
                  <a:lnTo>
                    <a:pt x="79919" y="4632"/>
                  </a:lnTo>
                  <a:cubicBezTo>
                    <a:pt x="79919" y="2055"/>
                    <a:pt x="77896" y="0"/>
                    <a:pt x="75450" y="0"/>
                  </a:cubicBezTo>
                  <a:close/>
                </a:path>
              </a:pathLst>
            </a:custGeom>
            <a:solidFill>
              <a:srgbClr val="930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07"/>
            <p:cNvSpPr/>
            <p:nvPr/>
          </p:nvSpPr>
          <p:spPr>
            <a:xfrm>
              <a:off x="5108555" y="1180516"/>
              <a:ext cx="2861400" cy="767400"/>
            </a:xfrm>
            <a:prstGeom prst="roundRect">
              <a:avLst>
                <a:gd name="adj" fmla="val 0"/>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700">
                <a:solidFill>
                  <a:srgbClr val="FFFFFF"/>
                </a:solidFill>
                <a:latin typeface="Fira Sans Extra Condensed Medium"/>
                <a:ea typeface="Fira Sans Extra Condensed Medium"/>
                <a:cs typeface="Fira Sans Extra Condensed Medium"/>
                <a:sym typeface="Fira Sans Extra Condensed Medium"/>
              </a:endParaRPr>
            </a:p>
            <a:p>
              <a:pPr marL="0" lvl="0" indent="0" algn="ctr"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Dark Spots &amp; Lack of Homogeneity</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682" name="Google Shape;682;p107"/>
          <p:cNvSpPr txBox="1"/>
          <p:nvPr/>
        </p:nvSpPr>
        <p:spPr>
          <a:xfrm>
            <a:off x="311700" y="440575"/>
            <a:ext cx="8520600" cy="6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600" b="1">
                <a:solidFill>
                  <a:srgbClr val="2A3990"/>
                </a:solidFill>
                <a:latin typeface="Roboto"/>
                <a:ea typeface="Roboto"/>
                <a:cs typeface="Roboto"/>
                <a:sym typeface="Roboto"/>
              </a:rPr>
              <a:t>LIMITATIONS AND FUTURE SCOPE FOR MAJOR - I</a:t>
            </a:r>
            <a:endParaRPr sz="2600" b="1">
              <a:solidFill>
                <a:srgbClr val="2A3990"/>
              </a:solidFill>
              <a:latin typeface="Roboto"/>
              <a:ea typeface="Roboto"/>
              <a:cs typeface="Roboto"/>
              <a:sym typeface="Roboto"/>
            </a:endParaRPr>
          </a:p>
        </p:txBody>
      </p:sp>
      <p:sp>
        <p:nvSpPr>
          <p:cNvPr id="683" name="Google Shape;683;p107"/>
          <p:cNvSpPr txBox="1"/>
          <p:nvPr/>
        </p:nvSpPr>
        <p:spPr>
          <a:xfrm>
            <a:off x="8491381" y="5819190"/>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434343"/>
                </a:solidFill>
                <a:latin typeface="Roboto"/>
                <a:ea typeface="Roboto"/>
                <a:cs typeface="Roboto"/>
                <a:sym typeface="Roboto"/>
              </a:rPr>
              <a:t>6</a:t>
            </a:fld>
            <a:endParaRPr sz="1000">
              <a:solidFill>
                <a:srgbClr val="434343"/>
              </a:solidFill>
              <a:latin typeface="Roboto"/>
              <a:ea typeface="Roboto"/>
              <a:cs typeface="Roboto"/>
              <a:sym typeface="Roboto"/>
            </a:endParaRPr>
          </a:p>
        </p:txBody>
      </p:sp>
      <p:grpSp>
        <p:nvGrpSpPr>
          <p:cNvPr id="684" name="Google Shape;684;p107"/>
          <p:cNvGrpSpPr/>
          <p:nvPr/>
        </p:nvGrpSpPr>
        <p:grpSpPr>
          <a:xfrm>
            <a:off x="1200203" y="2683516"/>
            <a:ext cx="2528679" cy="579471"/>
            <a:chOff x="2564462" y="2457339"/>
            <a:chExt cx="1414566" cy="625306"/>
          </a:xfrm>
        </p:grpSpPr>
        <p:sp>
          <p:nvSpPr>
            <p:cNvPr id="685" name="Google Shape;685;p107"/>
            <p:cNvSpPr/>
            <p:nvPr/>
          </p:nvSpPr>
          <p:spPr>
            <a:xfrm>
              <a:off x="2564462" y="2457339"/>
              <a:ext cx="1414566" cy="625306"/>
            </a:xfrm>
            <a:custGeom>
              <a:avLst/>
              <a:gdLst/>
              <a:ahLst/>
              <a:cxnLst/>
              <a:rect l="l" t="t" r="r" b="b"/>
              <a:pathLst>
                <a:path w="79919" h="35328" extrusionOk="0">
                  <a:moveTo>
                    <a:pt x="4502" y="1"/>
                  </a:moveTo>
                  <a:cubicBezTo>
                    <a:pt x="2056" y="1"/>
                    <a:pt x="0" y="2023"/>
                    <a:pt x="0" y="4600"/>
                  </a:cubicBezTo>
                  <a:lnTo>
                    <a:pt x="0" y="30696"/>
                  </a:lnTo>
                  <a:cubicBezTo>
                    <a:pt x="0" y="33306"/>
                    <a:pt x="2056" y="35328"/>
                    <a:pt x="4502" y="35328"/>
                  </a:cubicBezTo>
                  <a:lnTo>
                    <a:pt x="79919" y="35328"/>
                  </a:lnTo>
                  <a:lnTo>
                    <a:pt x="79919" y="1"/>
                  </a:ln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07"/>
            <p:cNvSpPr/>
            <p:nvPr/>
          </p:nvSpPr>
          <p:spPr>
            <a:xfrm>
              <a:off x="2654792" y="2626792"/>
              <a:ext cx="1113900" cy="3012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Covariate Shift Problem</a:t>
              </a:r>
              <a:endParaRPr>
                <a:solidFill>
                  <a:srgbClr val="FFFFFF"/>
                </a:solidFill>
              </a:endParaRPr>
            </a:p>
          </p:txBody>
        </p:sp>
      </p:grpSp>
      <p:grpSp>
        <p:nvGrpSpPr>
          <p:cNvPr id="687" name="Google Shape;687;p107"/>
          <p:cNvGrpSpPr/>
          <p:nvPr/>
        </p:nvGrpSpPr>
        <p:grpSpPr>
          <a:xfrm>
            <a:off x="4666563" y="1374954"/>
            <a:ext cx="279608" cy="280213"/>
            <a:chOff x="2878589" y="4081481"/>
            <a:chExt cx="64321" cy="64544"/>
          </a:xfrm>
        </p:grpSpPr>
        <p:sp>
          <p:nvSpPr>
            <p:cNvPr id="688" name="Google Shape;688;p10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0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07"/>
          <p:cNvGrpSpPr/>
          <p:nvPr/>
        </p:nvGrpSpPr>
        <p:grpSpPr>
          <a:xfrm>
            <a:off x="3437300" y="1225119"/>
            <a:ext cx="1683685" cy="3141326"/>
            <a:chOff x="3663784" y="1043900"/>
            <a:chExt cx="1814120" cy="3389798"/>
          </a:xfrm>
        </p:grpSpPr>
        <p:sp>
          <p:nvSpPr>
            <p:cNvPr id="691" name="Google Shape;691;p107"/>
            <p:cNvSpPr/>
            <p:nvPr/>
          </p:nvSpPr>
          <p:spPr>
            <a:xfrm>
              <a:off x="3663784" y="3636136"/>
              <a:ext cx="1525439" cy="797562"/>
            </a:xfrm>
            <a:custGeom>
              <a:avLst/>
              <a:gdLst/>
              <a:ahLst/>
              <a:cxnLst/>
              <a:rect l="l" t="t" r="r" b="b"/>
              <a:pathLst>
                <a:path w="86183" h="45060" extrusionOk="0">
                  <a:moveTo>
                    <a:pt x="82125" y="1"/>
                  </a:moveTo>
                  <a:cubicBezTo>
                    <a:pt x="81723" y="1"/>
                    <a:pt x="81310" y="67"/>
                    <a:pt x="80898" y="207"/>
                  </a:cubicBezTo>
                  <a:lnTo>
                    <a:pt x="31968" y="17071"/>
                  </a:lnTo>
                  <a:cubicBezTo>
                    <a:pt x="28836" y="12700"/>
                    <a:pt x="23519" y="9862"/>
                    <a:pt x="17681" y="9862"/>
                  </a:cubicBezTo>
                  <a:cubicBezTo>
                    <a:pt x="7895" y="9862"/>
                    <a:pt x="1" y="17724"/>
                    <a:pt x="1" y="27379"/>
                  </a:cubicBezTo>
                  <a:cubicBezTo>
                    <a:pt x="1" y="37165"/>
                    <a:pt x="7895" y="45059"/>
                    <a:pt x="17681" y="45059"/>
                  </a:cubicBezTo>
                  <a:cubicBezTo>
                    <a:pt x="27466" y="45059"/>
                    <a:pt x="35360" y="37165"/>
                    <a:pt x="35360" y="27379"/>
                  </a:cubicBezTo>
                  <a:cubicBezTo>
                    <a:pt x="35360" y="26303"/>
                    <a:pt x="35230" y="25226"/>
                    <a:pt x="34936" y="24117"/>
                  </a:cubicBezTo>
                  <a:lnTo>
                    <a:pt x="83181" y="7416"/>
                  </a:lnTo>
                  <a:cubicBezTo>
                    <a:pt x="85106" y="6731"/>
                    <a:pt x="86182" y="4545"/>
                    <a:pt x="85628" y="2653"/>
                  </a:cubicBezTo>
                  <a:cubicBezTo>
                    <a:pt x="85108" y="1017"/>
                    <a:pt x="83699" y="1"/>
                    <a:pt x="82125" y="1"/>
                  </a:cubicBezTo>
                  <a:close/>
                </a:path>
              </a:pathLst>
            </a:cu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07"/>
            <p:cNvSpPr/>
            <p:nvPr/>
          </p:nvSpPr>
          <p:spPr>
            <a:xfrm>
              <a:off x="3995769" y="2894496"/>
              <a:ext cx="1482127" cy="1137331"/>
            </a:xfrm>
            <a:custGeom>
              <a:avLst/>
              <a:gdLst/>
              <a:ahLst/>
              <a:cxnLst/>
              <a:rect l="l" t="t" r="r" b="b"/>
              <a:pathLst>
                <a:path w="83736" h="64256" extrusionOk="0">
                  <a:moveTo>
                    <a:pt x="4612" y="1"/>
                  </a:moveTo>
                  <a:cubicBezTo>
                    <a:pt x="3227" y="1"/>
                    <a:pt x="1928" y="658"/>
                    <a:pt x="1241" y="1887"/>
                  </a:cubicBezTo>
                  <a:cubicBezTo>
                    <a:pt x="1" y="3779"/>
                    <a:pt x="816" y="6356"/>
                    <a:pt x="2872" y="7595"/>
                  </a:cubicBezTo>
                  <a:lnTo>
                    <a:pt x="50170" y="38845"/>
                  </a:lnTo>
                  <a:cubicBezTo>
                    <a:pt x="49094" y="41161"/>
                    <a:pt x="48409" y="43868"/>
                    <a:pt x="48409" y="46576"/>
                  </a:cubicBezTo>
                  <a:cubicBezTo>
                    <a:pt x="48409" y="56362"/>
                    <a:pt x="56270" y="64256"/>
                    <a:pt x="66056" y="64256"/>
                  </a:cubicBezTo>
                  <a:cubicBezTo>
                    <a:pt x="75712" y="64256"/>
                    <a:pt x="83736" y="56362"/>
                    <a:pt x="83736" y="46576"/>
                  </a:cubicBezTo>
                  <a:cubicBezTo>
                    <a:pt x="83736" y="36953"/>
                    <a:pt x="75712" y="29059"/>
                    <a:pt x="66056" y="29059"/>
                  </a:cubicBezTo>
                  <a:cubicBezTo>
                    <a:pt x="62142" y="29059"/>
                    <a:pt x="58456" y="30266"/>
                    <a:pt x="55455" y="32451"/>
                  </a:cubicBezTo>
                  <a:lnTo>
                    <a:pt x="6949" y="647"/>
                  </a:lnTo>
                  <a:cubicBezTo>
                    <a:pt x="6206" y="211"/>
                    <a:pt x="5396" y="1"/>
                    <a:pt x="4612" y="1"/>
                  </a:cubicBezTo>
                  <a:close/>
                </a:path>
              </a:pathLst>
            </a:cu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07"/>
            <p:cNvSpPr/>
            <p:nvPr/>
          </p:nvSpPr>
          <p:spPr>
            <a:xfrm>
              <a:off x="3663784" y="2454875"/>
              <a:ext cx="1525439" cy="797491"/>
            </a:xfrm>
            <a:custGeom>
              <a:avLst/>
              <a:gdLst/>
              <a:ahLst/>
              <a:cxnLst/>
              <a:rect l="l" t="t" r="r" b="b"/>
              <a:pathLst>
                <a:path w="86183" h="45056" extrusionOk="0">
                  <a:moveTo>
                    <a:pt x="82108" y="1"/>
                  </a:moveTo>
                  <a:cubicBezTo>
                    <a:pt x="81711" y="1"/>
                    <a:pt x="81304" y="66"/>
                    <a:pt x="80898" y="204"/>
                  </a:cubicBezTo>
                  <a:lnTo>
                    <a:pt x="31968" y="17068"/>
                  </a:lnTo>
                  <a:cubicBezTo>
                    <a:pt x="28836" y="12697"/>
                    <a:pt x="23519" y="9729"/>
                    <a:pt x="17681" y="9729"/>
                  </a:cubicBezTo>
                  <a:cubicBezTo>
                    <a:pt x="7895" y="9729"/>
                    <a:pt x="1" y="17590"/>
                    <a:pt x="1" y="27376"/>
                  </a:cubicBezTo>
                  <a:cubicBezTo>
                    <a:pt x="1" y="37162"/>
                    <a:pt x="7895" y="45056"/>
                    <a:pt x="17681" y="45056"/>
                  </a:cubicBezTo>
                  <a:cubicBezTo>
                    <a:pt x="27466" y="45056"/>
                    <a:pt x="35360" y="37162"/>
                    <a:pt x="35360" y="27376"/>
                  </a:cubicBezTo>
                  <a:cubicBezTo>
                    <a:pt x="35360" y="26300"/>
                    <a:pt x="35230" y="25093"/>
                    <a:pt x="34936" y="23984"/>
                  </a:cubicBezTo>
                  <a:lnTo>
                    <a:pt x="83181" y="7282"/>
                  </a:lnTo>
                  <a:cubicBezTo>
                    <a:pt x="85106" y="6728"/>
                    <a:pt x="86182" y="4542"/>
                    <a:pt x="85628" y="2650"/>
                  </a:cubicBezTo>
                  <a:cubicBezTo>
                    <a:pt x="85106" y="1034"/>
                    <a:pt x="83689" y="1"/>
                    <a:pt x="82108" y="1"/>
                  </a:cubicBezTo>
                  <a:close/>
                </a:path>
              </a:pathLst>
            </a:cu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07"/>
            <p:cNvSpPr/>
            <p:nvPr/>
          </p:nvSpPr>
          <p:spPr>
            <a:xfrm>
              <a:off x="3995769" y="1727360"/>
              <a:ext cx="1482127" cy="1123154"/>
            </a:xfrm>
            <a:custGeom>
              <a:avLst/>
              <a:gdLst/>
              <a:ahLst/>
              <a:cxnLst/>
              <a:rect l="l" t="t" r="r" b="b"/>
              <a:pathLst>
                <a:path w="83736" h="63455" extrusionOk="0">
                  <a:moveTo>
                    <a:pt x="4171" y="0"/>
                  </a:moveTo>
                  <a:cubicBezTo>
                    <a:pt x="2864" y="0"/>
                    <a:pt x="1653" y="587"/>
                    <a:pt x="980" y="1607"/>
                  </a:cubicBezTo>
                  <a:cubicBezTo>
                    <a:pt x="1" y="3401"/>
                    <a:pt x="816" y="5685"/>
                    <a:pt x="2872" y="6924"/>
                  </a:cubicBezTo>
                  <a:lnTo>
                    <a:pt x="50431" y="37489"/>
                  </a:lnTo>
                  <a:cubicBezTo>
                    <a:pt x="49094" y="39936"/>
                    <a:pt x="48409" y="42806"/>
                    <a:pt x="48409" y="45807"/>
                  </a:cubicBezTo>
                  <a:cubicBezTo>
                    <a:pt x="48409" y="55593"/>
                    <a:pt x="56270" y="63455"/>
                    <a:pt x="66056" y="63455"/>
                  </a:cubicBezTo>
                  <a:cubicBezTo>
                    <a:pt x="75712" y="63455"/>
                    <a:pt x="83736" y="55593"/>
                    <a:pt x="83736" y="45807"/>
                  </a:cubicBezTo>
                  <a:cubicBezTo>
                    <a:pt x="83736" y="36152"/>
                    <a:pt x="75712" y="28127"/>
                    <a:pt x="66056" y="28127"/>
                  </a:cubicBezTo>
                  <a:cubicBezTo>
                    <a:pt x="61979" y="28127"/>
                    <a:pt x="58195" y="29628"/>
                    <a:pt x="55194" y="31944"/>
                  </a:cubicBezTo>
                  <a:lnTo>
                    <a:pt x="6525" y="661"/>
                  </a:lnTo>
                  <a:cubicBezTo>
                    <a:pt x="5768" y="210"/>
                    <a:pt x="4952" y="0"/>
                    <a:pt x="4171" y="0"/>
                  </a:cubicBezTo>
                  <a:close/>
                </a:path>
              </a:pathLst>
            </a:cu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07"/>
            <p:cNvSpPr/>
            <p:nvPr/>
          </p:nvSpPr>
          <p:spPr>
            <a:xfrm>
              <a:off x="3663784" y="1272304"/>
              <a:ext cx="1525439" cy="798748"/>
            </a:xfrm>
            <a:custGeom>
              <a:avLst/>
              <a:gdLst/>
              <a:ahLst/>
              <a:cxnLst/>
              <a:rect l="l" t="t" r="r" b="b"/>
              <a:pathLst>
                <a:path w="86183" h="45127" extrusionOk="0">
                  <a:moveTo>
                    <a:pt x="81953" y="1"/>
                  </a:moveTo>
                  <a:cubicBezTo>
                    <a:pt x="81606" y="1"/>
                    <a:pt x="81251" y="47"/>
                    <a:pt x="80898" y="144"/>
                  </a:cubicBezTo>
                  <a:lnTo>
                    <a:pt x="31968" y="17139"/>
                  </a:lnTo>
                  <a:cubicBezTo>
                    <a:pt x="28836" y="12637"/>
                    <a:pt x="23519" y="9799"/>
                    <a:pt x="17681" y="9799"/>
                  </a:cubicBezTo>
                  <a:cubicBezTo>
                    <a:pt x="7895" y="9799"/>
                    <a:pt x="1" y="17693"/>
                    <a:pt x="1" y="27479"/>
                  </a:cubicBezTo>
                  <a:cubicBezTo>
                    <a:pt x="1" y="37265"/>
                    <a:pt x="7895" y="45127"/>
                    <a:pt x="17681" y="45127"/>
                  </a:cubicBezTo>
                  <a:cubicBezTo>
                    <a:pt x="27466" y="45127"/>
                    <a:pt x="35360" y="37265"/>
                    <a:pt x="35360" y="27479"/>
                  </a:cubicBezTo>
                  <a:cubicBezTo>
                    <a:pt x="35360" y="26240"/>
                    <a:pt x="35230" y="25163"/>
                    <a:pt x="34936" y="24054"/>
                  </a:cubicBezTo>
                  <a:lnTo>
                    <a:pt x="83181" y="7353"/>
                  </a:lnTo>
                  <a:cubicBezTo>
                    <a:pt x="85106" y="6798"/>
                    <a:pt x="86182" y="4645"/>
                    <a:pt x="85628" y="2590"/>
                  </a:cubicBezTo>
                  <a:cubicBezTo>
                    <a:pt x="85089" y="1029"/>
                    <a:pt x="83596" y="1"/>
                    <a:pt x="81953" y="1"/>
                  </a:cubicBezTo>
                  <a:close/>
                </a:path>
              </a:pathLst>
            </a:cu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07"/>
            <p:cNvSpPr/>
            <p:nvPr/>
          </p:nvSpPr>
          <p:spPr>
            <a:xfrm>
              <a:off x="4852599" y="1043900"/>
              <a:ext cx="625306" cy="625306"/>
            </a:xfrm>
            <a:custGeom>
              <a:avLst/>
              <a:gdLst/>
              <a:ahLst/>
              <a:cxnLst/>
              <a:rect l="l" t="t" r="r" b="b"/>
              <a:pathLst>
                <a:path w="35328" h="35328" extrusionOk="0">
                  <a:moveTo>
                    <a:pt x="17648" y="0"/>
                  </a:moveTo>
                  <a:cubicBezTo>
                    <a:pt x="7862" y="0"/>
                    <a:pt x="1" y="7894"/>
                    <a:pt x="1" y="17680"/>
                  </a:cubicBezTo>
                  <a:cubicBezTo>
                    <a:pt x="1" y="27466"/>
                    <a:pt x="7862" y="35327"/>
                    <a:pt x="17648" y="35327"/>
                  </a:cubicBezTo>
                  <a:cubicBezTo>
                    <a:pt x="27304" y="35327"/>
                    <a:pt x="35328" y="27466"/>
                    <a:pt x="35328" y="17680"/>
                  </a:cubicBezTo>
                  <a:cubicBezTo>
                    <a:pt x="35328" y="7894"/>
                    <a:pt x="27304" y="0"/>
                    <a:pt x="17648" y="0"/>
                  </a:cubicBezTo>
                  <a:close/>
                </a:path>
              </a:pathLst>
            </a:cu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 name="Google Shape;697;p107"/>
            <p:cNvGrpSpPr/>
            <p:nvPr/>
          </p:nvGrpSpPr>
          <p:grpSpPr>
            <a:xfrm>
              <a:off x="5007447" y="2392590"/>
              <a:ext cx="301278" cy="302364"/>
              <a:chOff x="2878589" y="4081481"/>
              <a:chExt cx="64321" cy="64544"/>
            </a:xfrm>
          </p:grpSpPr>
          <p:sp>
            <p:nvSpPr>
              <p:cNvPr id="698" name="Google Shape;698;p10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0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107"/>
            <p:cNvGrpSpPr/>
            <p:nvPr/>
          </p:nvGrpSpPr>
          <p:grpSpPr>
            <a:xfrm>
              <a:off x="3823985" y="3970278"/>
              <a:ext cx="301278" cy="302364"/>
              <a:chOff x="2878589" y="4081481"/>
              <a:chExt cx="64321" cy="64544"/>
            </a:xfrm>
          </p:grpSpPr>
          <p:sp>
            <p:nvSpPr>
              <p:cNvPr id="701" name="Google Shape;701;p10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0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3" name="Google Shape;703;p107"/>
          <p:cNvGrpSpPr/>
          <p:nvPr/>
        </p:nvGrpSpPr>
        <p:grpSpPr>
          <a:xfrm>
            <a:off x="4666563" y="1374954"/>
            <a:ext cx="279608" cy="280213"/>
            <a:chOff x="2878589" y="4081481"/>
            <a:chExt cx="64321" cy="64544"/>
          </a:xfrm>
        </p:grpSpPr>
        <p:sp>
          <p:nvSpPr>
            <p:cNvPr id="704" name="Google Shape;704;p10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0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107"/>
          <p:cNvGrpSpPr/>
          <p:nvPr/>
        </p:nvGrpSpPr>
        <p:grpSpPr>
          <a:xfrm>
            <a:off x="3578218" y="2840010"/>
            <a:ext cx="279608" cy="280213"/>
            <a:chOff x="2878589" y="4081481"/>
            <a:chExt cx="64321" cy="64544"/>
          </a:xfrm>
        </p:grpSpPr>
        <p:sp>
          <p:nvSpPr>
            <p:cNvPr id="707" name="Google Shape;707;p10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0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107"/>
          <p:cNvGrpSpPr/>
          <p:nvPr/>
        </p:nvGrpSpPr>
        <p:grpSpPr>
          <a:xfrm>
            <a:off x="3578218" y="1777676"/>
            <a:ext cx="279608" cy="280213"/>
            <a:chOff x="2878589" y="4081481"/>
            <a:chExt cx="64321" cy="64544"/>
          </a:xfrm>
        </p:grpSpPr>
        <p:sp>
          <p:nvSpPr>
            <p:cNvPr id="710" name="Google Shape;710;p10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0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107"/>
          <p:cNvGrpSpPr/>
          <p:nvPr/>
        </p:nvGrpSpPr>
        <p:grpSpPr>
          <a:xfrm>
            <a:off x="4666563" y="3560798"/>
            <a:ext cx="279608" cy="280213"/>
            <a:chOff x="2878589" y="4081481"/>
            <a:chExt cx="64321" cy="64544"/>
          </a:xfrm>
        </p:grpSpPr>
        <p:sp>
          <p:nvSpPr>
            <p:cNvPr id="713" name="Google Shape;713;p10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0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 name="Google Shape;715;p107"/>
          <p:cNvSpPr/>
          <p:nvPr/>
        </p:nvSpPr>
        <p:spPr>
          <a:xfrm>
            <a:off x="0" y="0"/>
            <a:ext cx="9144000" cy="347100"/>
          </a:xfrm>
          <a:prstGeom prst="rect">
            <a:avLst/>
          </a:prstGeom>
          <a:solidFill>
            <a:srgbClr val="0036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ANUKRITI </a:t>
            </a:r>
            <a:r>
              <a:rPr lang="en" b="1">
                <a:solidFill>
                  <a:schemeClr val="lt1"/>
                </a:solidFill>
              </a:rPr>
              <a:t>(2K17/IT/27)</a:t>
            </a:r>
            <a:r>
              <a:rPr lang="en">
                <a:solidFill>
                  <a:schemeClr val="lt1"/>
                </a:solidFill>
              </a:rPr>
              <a:t>  |  ANURAG MUDGIL </a:t>
            </a:r>
            <a:r>
              <a:rPr lang="en" b="1">
                <a:solidFill>
                  <a:schemeClr val="lt1"/>
                </a:solidFill>
              </a:rPr>
              <a:t>(2K17/IT/29)</a:t>
            </a:r>
            <a:r>
              <a:rPr lang="en">
                <a:solidFill>
                  <a:schemeClr val="lt1"/>
                </a:solidFill>
              </a:rPr>
              <a:t>  |  NAKUL DODEJA </a:t>
            </a:r>
            <a:r>
              <a:rPr lang="en" b="1">
                <a:solidFill>
                  <a:schemeClr val="lt1"/>
                </a:solidFill>
              </a:rPr>
              <a:t>(2K17/IT/74)</a:t>
            </a:r>
            <a:endParaRPr b="1">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08"/>
          <p:cNvSpPr txBox="1">
            <a:spLocks noGrp="1"/>
          </p:cNvSpPr>
          <p:nvPr>
            <p:ph type="sldNum" idx="12"/>
          </p:nvPr>
        </p:nvSpPr>
        <p:spPr>
          <a:xfrm>
            <a:off x="8460431" y="48035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721" name="Google Shape;721;p108"/>
          <p:cNvPicPr preferRelativeResize="0"/>
          <p:nvPr/>
        </p:nvPicPr>
        <p:blipFill rotWithShape="1">
          <a:blip r:embed="rId3">
            <a:alphaModFix/>
          </a:blip>
          <a:srcRect l="3623"/>
          <a:stretch/>
        </p:blipFill>
        <p:spPr>
          <a:xfrm>
            <a:off x="2775875" y="2810850"/>
            <a:ext cx="6113400" cy="2025000"/>
          </a:xfrm>
          <a:prstGeom prst="rect">
            <a:avLst/>
          </a:prstGeom>
          <a:noFill/>
          <a:ln w="28575" cap="flat" cmpd="sng">
            <a:solidFill>
              <a:srgbClr val="000000"/>
            </a:solidFill>
            <a:prstDash val="solid"/>
            <a:round/>
            <a:headEnd type="none" w="sm" len="sm"/>
            <a:tailEnd type="none" w="sm" len="sm"/>
          </a:ln>
        </p:spPr>
      </p:pic>
      <p:pic>
        <p:nvPicPr>
          <p:cNvPr id="722" name="Google Shape;722;p108"/>
          <p:cNvPicPr preferRelativeResize="0"/>
          <p:nvPr/>
        </p:nvPicPr>
        <p:blipFill rotWithShape="1">
          <a:blip r:embed="rId4">
            <a:alphaModFix/>
          </a:blip>
          <a:srcRect l="2752"/>
          <a:stretch/>
        </p:blipFill>
        <p:spPr>
          <a:xfrm>
            <a:off x="292475" y="628325"/>
            <a:ext cx="6168699" cy="2043225"/>
          </a:xfrm>
          <a:prstGeom prst="rect">
            <a:avLst/>
          </a:prstGeom>
          <a:noFill/>
          <a:ln w="28575" cap="flat" cmpd="sng">
            <a:solidFill>
              <a:srgbClr val="000000"/>
            </a:solidFill>
            <a:prstDash val="solid"/>
            <a:round/>
            <a:headEnd type="none" w="sm" len="sm"/>
            <a:tailEnd type="none" w="sm" len="sm"/>
          </a:ln>
        </p:spPr>
      </p:pic>
      <p:sp>
        <p:nvSpPr>
          <p:cNvPr id="723" name="Google Shape;723;p108"/>
          <p:cNvSpPr/>
          <p:nvPr/>
        </p:nvSpPr>
        <p:spPr>
          <a:xfrm>
            <a:off x="0" y="-8950"/>
            <a:ext cx="9144000" cy="347100"/>
          </a:xfrm>
          <a:prstGeom prst="rect">
            <a:avLst/>
          </a:prstGeom>
          <a:solidFill>
            <a:srgbClr val="0036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ANUKRITI </a:t>
            </a:r>
            <a:r>
              <a:rPr lang="en" b="1">
                <a:solidFill>
                  <a:schemeClr val="lt1"/>
                </a:solidFill>
              </a:rPr>
              <a:t>(2K17/IT/27)</a:t>
            </a:r>
            <a:r>
              <a:rPr lang="en">
                <a:solidFill>
                  <a:schemeClr val="lt1"/>
                </a:solidFill>
              </a:rPr>
              <a:t>  |  ANURAG MUDGIL </a:t>
            </a:r>
            <a:r>
              <a:rPr lang="en" b="1">
                <a:solidFill>
                  <a:schemeClr val="lt1"/>
                </a:solidFill>
              </a:rPr>
              <a:t>(2K17/IT/29)</a:t>
            </a:r>
            <a:r>
              <a:rPr lang="en">
                <a:solidFill>
                  <a:schemeClr val="lt1"/>
                </a:solidFill>
              </a:rPr>
              <a:t>  |  NAKUL DODEJA </a:t>
            </a:r>
            <a:r>
              <a:rPr lang="en" b="1">
                <a:solidFill>
                  <a:schemeClr val="lt1"/>
                </a:solidFill>
              </a:rPr>
              <a:t>(2K17/IT/74)</a:t>
            </a:r>
            <a:endParaRPr b="1">
              <a:solidFill>
                <a:schemeClr val="lt1"/>
              </a:solidFill>
            </a:endParaRPr>
          </a:p>
        </p:txBody>
      </p:sp>
      <p:sp>
        <p:nvSpPr>
          <p:cNvPr id="724" name="Google Shape;724;p108"/>
          <p:cNvSpPr txBox="1"/>
          <p:nvPr/>
        </p:nvSpPr>
        <p:spPr>
          <a:xfrm>
            <a:off x="6590700" y="853750"/>
            <a:ext cx="2467200" cy="6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600" b="1">
                <a:solidFill>
                  <a:srgbClr val="2A3990"/>
                </a:solidFill>
                <a:latin typeface="Roboto"/>
                <a:ea typeface="Roboto"/>
                <a:cs typeface="Roboto"/>
                <a:sym typeface="Roboto"/>
              </a:rPr>
              <a:t>MAJOR - I GENERATOR LOSS</a:t>
            </a:r>
            <a:endParaRPr sz="2600" b="1">
              <a:solidFill>
                <a:srgbClr val="2A3990"/>
              </a:solidFill>
              <a:latin typeface="Roboto"/>
              <a:ea typeface="Roboto"/>
              <a:cs typeface="Roboto"/>
              <a:sym typeface="Roboto"/>
            </a:endParaRPr>
          </a:p>
        </p:txBody>
      </p:sp>
      <p:sp>
        <p:nvSpPr>
          <p:cNvPr id="725" name="Google Shape;725;p108"/>
          <p:cNvSpPr txBox="1"/>
          <p:nvPr/>
        </p:nvSpPr>
        <p:spPr>
          <a:xfrm>
            <a:off x="0" y="3114650"/>
            <a:ext cx="2763900" cy="6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600" b="1">
                <a:solidFill>
                  <a:srgbClr val="2A3990"/>
                </a:solidFill>
                <a:latin typeface="Roboto"/>
                <a:ea typeface="Roboto"/>
                <a:cs typeface="Roboto"/>
                <a:sym typeface="Roboto"/>
              </a:rPr>
              <a:t>MAJOR - I DISCRIMINATOR LOSS</a:t>
            </a:r>
            <a:endParaRPr sz="2600" b="1">
              <a:solidFill>
                <a:srgbClr val="2A3990"/>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09"/>
          <p:cNvSpPr txBox="1"/>
          <p:nvPr/>
        </p:nvSpPr>
        <p:spPr>
          <a:xfrm>
            <a:off x="225975" y="562875"/>
            <a:ext cx="8520600" cy="6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2A3990"/>
                </a:solidFill>
                <a:latin typeface="Roboto"/>
                <a:ea typeface="Roboto"/>
                <a:cs typeface="Roboto"/>
                <a:sym typeface="Roboto"/>
              </a:rPr>
              <a:t>MAJOR-II APPROACH</a:t>
            </a:r>
            <a:endParaRPr sz="3000" b="1">
              <a:solidFill>
                <a:srgbClr val="2A3990"/>
              </a:solidFill>
              <a:latin typeface="Roboto"/>
              <a:ea typeface="Roboto"/>
              <a:cs typeface="Roboto"/>
              <a:sym typeface="Roboto"/>
            </a:endParaRPr>
          </a:p>
        </p:txBody>
      </p:sp>
      <p:sp>
        <p:nvSpPr>
          <p:cNvPr id="731" name="Google Shape;731;p109"/>
          <p:cNvSpPr txBox="1"/>
          <p:nvPr/>
        </p:nvSpPr>
        <p:spPr>
          <a:xfrm>
            <a:off x="982200" y="4622775"/>
            <a:ext cx="1592400" cy="5037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1600"/>
              </a:spcAft>
              <a:buNone/>
            </a:pPr>
            <a:r>
              <a:rPr lang="en" sz="1600" b="1">
                <a:solidFill>
                  <a:srgbClr val="434343"/>
                </a:solidFill>
                <a:latin typeface="Times New Roman"/>
                <a:ea typeface="Times New Roman"/>
                <a:cs typeface="Times New Roman"/>
                <a:sym typeface="Times New Roman"/>
              </a:rPr>
              <a:t>From Major-I</a:t>
            </a:r>
            <a:endParaRPr sz="1600">
              <a:solidFill>
                <a:srgbClr val="434343"/>
              </a:solidFill>
              <a:latin typeface="Times New Roman"/>
              <a:ea typeface="Times New Roman"/>
              <a:cs typeface="Times New Roman"/>
              <a:sym typeface="Times New Roman"/>
            </a:endParaRPr>
          </a:p>
        </p:txBody>
      </p:sp>
      <p:pic>
        <p:nvPicPr>
          <p:cNvPr id="732" name="Google Shape;732;p109"/>
          <p:cNvPicPr preferRelativeResize="0"/>
          <p:nvPr/>
        </p:nvPicPr>
        <p:blipFill>
          <a:blip r:embed="rId3">
            <a:alphaModFix/>
          </a:blip>
          <a:stretch>
            <a:fillRect/>
          </a:stretch>
        </p:blipFill>
        <p:spPr>
          <a:xfrm>
            <a:off x="3879288" y="1395400"/>
            <a:ext cx="4867275" cy="3114675"/>
          </a:xfrm>
          <a:prstGeom prst="rect">
            <a:avLst/>
          </a:prstGeom>
          <a:noFill/>
          <a:ln w="19050" cap="flat" cmpd="sng">
            <a:solidFill>
              <a:schemeClr val="dk2"/>
            </a:solidFill>
            <a:prstDash val="solid"/>
            <a:round/>
            <a:headEnd type="none" w="sm" len="sm"/>
            <a:tailEnd type="none" w="sm" len="sm"/>
          </a:ln>
        </p:spPr>
      </p:pic>
      <p:pic>
        <p:nvPicPr>
          <p:cNvPr id="733" name="Google Shape;733;p109"/>
          <p:cNvPicPr preferRelativeResize="0"/>
          <p:nvPr/>
        </p:nvPicPr>
        <p:blipFill>
          <a:blip r:embed="rId4">
            <a:alphaModFix/>
          </a:blip>
          <a:stretch>
            <a:fillRect/>
          </a:stretch>
        </p:blipFill>
        <p:spPr>
          <a:xfrm>
            <a:off x="443723" y="1960485"/>
            <a:ext cx="2669375" cy="1984525"/>
          </a:xfrm>
          <a:prstGeom prst="rect">
            <a:avLst/>
          </a:prstGeom>
          <a:noFill/>
          <a:ln w="19050" cap="flat" cmpd="sng">
            <a:solidFill>
              <a:schemeClr val="dk2"/>
            </a:solidFill>
            <a:prstDash val="solid"/>
            <a:round/>
            <a:headEnd type="none" w="sm" len="sm"/>
            <a:tailEnd type="none" w="sm" len="sm"/>
          </a:ln>
        </p:spPr>
      </p:pic>
      <p:sp>
        <p:nvSpPr>
          <p:cNvPr id="734" name="Google Shape;734;p109"/>
          <p:cNvSpPr/>
          <p:nvPr/>
        </p:nvSpPr>
        <p:spPr>
          <a:xfrm>
            <a:off x="3265650" y="2518425"/>
            <a:ext cx="461100" cy="503700"/>
          </a:xfrm>
          <a:prstGeom prst="mathPlus">
            <a:avLst>
              <a:gd name="adj1" fmla="val 23520"/>
            </a:avLst>
          </a:prstGeom>
          <a:solidFill>
            <a:srgbClr val="0051E8"/>
          </a:solidFill>
          <a:ln w="9525" cap="flat" cmpd="sng">
            <a:solidFill>
              <a:srgbClr val="005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09"/>
          <p:cNvSpPr txBox="1"/>
          <p:nvPr/>
        </p:nvSpPr>
        <p:spPr>
          <a:xfrm>
            <a:off x="5552550" y="4622775"/>
            <a:ext cx="3000000" cy="431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1600"/>
              </a:spcAft>
              <a:buNone/>
            </a:pPr>
            <a:r>
              <a:rPr lang="en" sz="1600" b="1">
                <a:solidFill>
                  <a:srgbClr val="434343"/>
                </a:solidFill>
                <a:latin typeface="Times New Roman"/>
                <a:ea typeface="Times New Roman"/>
                <a:cs typeface="Times New Roman"/>
                <a:sym typeface="Times New Roman"/>
              </a:rPr>
              <a:t>Progressive GAN</a:t>
            </a:r>
            <a:endParaRPr/>
          </a:p>
        </p:txBody>
      </p:sp>
      <p:sp>
        <p:nvSpPr>
          <p:cNvPr id="736" name="Google Shape;736;p109"/>
          <p:cNvSpPr/>
          <p:nvPr/>
        </p:nvSpPr>
        <p:spPr>
          <a:xfrm flipH="1">
            <a:off x="1486800" y="3303875"/>
            <a:ext cx="151500" cy="564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09"/>
          <p:cNvSpPr/>
          <p:nvPr/>
        </p:nvSpPr>
        <p:spPr>
          <a:xfrm>
            <a:off x="0" y="-8950"/>
            <a:ext cx="9144000" cy="347100"/>
          </a:xfrm>
          <a:prstGeom prst="rect">
            <a:avLst/>
          </a:prstGeom>
          <a:solidFill>
            <a:srgbClr val="0036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ANUKRITI </a:t>
            </a:r>
            <a:r>
              <a:rPr lang="en" b="1">
                <a:solidFill>
                  <a:schemeClr val="lt1"/>
                </a:solidFill>
              </a:rPr>
              <a:t>(2K17/IT/27)</a:t>
            </a:r>
            <a:r>
              <a:rPr lang="en">
                <a:solidFill>
                  <a:schemeClr val="lt1"/>
                </a:solidFill>
              </a:rPr>
              <a:t>  |  ANURAG MUDGIL </a:t>
            </a:r>
            <a:r>
              <a:rPr lang="en" b="1">
                <a:solidFill>
                  <a:schemeClr val="lt1"/>
                </a:solidFill>
              </a:rPr>
              <a:t>(2K17/IT/29)</a:t>
            </a:r>
            <a:r>
              <a:rPr lang="en">
                <a:solidFill>
                  <a:schemeClr val="lt1"/>
                </a:solidFill>
              </a:rPr>
              <a:t>  |  NAKUL DODEJA </a:t>
            </a:r>
            <a:r>
              <a:rPr lang="en" b="1">
                <a:solidFill>
                  <a:schemeClr val="lt1"/>
                </a:solidFill>
              </a:rPr>
              <a:t>(2K17/IT/74)</a:t>
            </a:r>
            <a:endParaRPr b="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10"/>
          <p:cNvSpPr/>
          <p:nvPr/>
        </p:nvSpPr>
        <p:spPr>
          <a:xfrm>
            <a:off x="7130200" y="4424375"/>
            <a:ext cx="1821000" cy="708900"/>
          </a:xfrm>
          <a:prstGeom prst="roundRect">
            <a:avLst>
              <a:gd name="adj" fmla="val 16667"/>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FFFFFF"/>
              </a:solidFill>
            </a:endParaRPr>
          </a:p>
        </p:txBody>
      </p:sp>
      <p:sp>
        <p:nvSpPr>
          <p:cNvPr id="743" name="Google Shape;743;p110"/>
          <p:cNvSpPr/>
          <p:nvPr/>
        </p:nvSpPr>
        <p:spPr>
          <a:xfrm>
            <a:off x="310931" y="269081"/>
            <a:ext cx="1011000" cy="394800"/>
          </a:xfrm>
          <a:prstGeom prst="roundRect">
            <a:avLst>
              <a:gd name="adj" fmla="val 16667"/>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FFFFFF"/>
              </a:solidFill>
            </a:endParaRPr>
          </a:p>
        </p:txBody>
      </p:sp>
      <p:sp>
        <p:nvSpPr>
          <p:cNvPr id="744" name="Google Shape;744;p110"/>
          <p:cNvSpPr/>
          <p:nvPr/>
        </p:nvSpPr>
        <p:spPr>
          <a:xfrm>
            <a:off x="365650" y="3327350"/>
            <a:ext cx="8520600" cy="1281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10"/>
          <p:cNvSpPr/>
          <p:nvPr/>
        </p:nvSpPr>
        <p:spPr>
          <a:xfrm>
            <a:off x="375900" y="4696300"/>
            <a:ext cx="1158900" cy="394800"/>
          </a:xfrm>
          <a:prstGeom prst="roundRect">
            <a:avLst>
              <a:gd name="adj" fmla="val 16667"/>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FFFFFF"/>
              </a:solidFill>
            </a:endParaRPr>
          </a:p>
        </p:txBody>
      </p:sp>
      <p:sp>
        <p:nvSpPr>
          <p:cNvPr id="746" name="Google Shape;746;p110"/>
          <p:cNvSpPr txBox="1"/>
          <p:nvPr/>
        </p:nvSpPr>
        <p:spPr>
          <a:xfrm>
            <a:off x="311700" y="333800"/>
            <a:ext cx="8520600" cy="6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2A3990"/>
                </a:solidFill>
                <a:latin typeface="Roboto"/>
                <a:ea typeface="Roboto"/>
                <a:cs typeface="Roboto"/>
                <a:sym typeface="Roboto"/>
              </a:rPr>
              <a:t>DATASET </a:t>
            </a:r>
            <a:endParaRPr sz="3000" b="1">
              <a:solidFill>
                <a:srgbClr val="2A3990"/>
              </a:solidFill>
              <a:latin typeface="Roboto"/>
              <a:ea typeface="Roboto"/>
              <a:cs typeface="Roboto"/>
              <a:sym typeface="Roboto"/>
            </a:endParaRPr>
          </a:p>
        </p:txBody>
      </p:sp>
      <p:sp>
        <p:nvSpPr>
          <p:cNvPr id="747" name="Google Shape;747;p110"/>
          <p:cNvSpPr txBox="1"/>
          <p:nvPr/>
        </p:nvSpPr>
        <p:spPr>
          <a:xfrm>
            <a:off x="311700" y="865400"/>
            <a:ext cx="4496100" cy="1921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600"/>
              </a:spcAft>
              <a:buNone/>
            </a:pPr>
            <a:r>
              <a:rPr lang="en" sz="1300">
                <a:latin typeface="Roboto"/>
                <a:ea typeface="Roboto"/>
                <a:cs typeface="Roboto"/>
                <a:sym typeface="Roboto"/>
              </a:rPr>
              <a:t>We used CelebFaces Attributes Dataset (CelebA) for generating textual descriptions required for training our model. We categorized the 40 attributes list in the CelebA dataset corresponding to each image into six different groups, each such group describing some peculiar facial characteristic. He or she in description was used to identify the gender. Dictionary is created with keys representing attributes from CelebA dataset. </a:t>
            </a:r>
            <a:endParaRPr sz="1300">
              <a:latin typeface="Roboto"/>
              <a:ea typeface="Roboto"/>
              <a:cs typeface="Roboto"/>
              <a:sym typeface="Roboto"/>
            </a:endParaRPr>
          </a:p>
        </p:txBody>
      </p:sp>
      <p:pic>
        <p:nvPicPr>
          <p:cNvPr id="748" name="Google Shape;748;p110"/>
          <p:cNvPicPr preferRelativeResize="0"/>
          <p:nvPr/>
        </p:nvPicPr>
        <p:blipFill>
          <a:blip r:embed="rId3">
            <a:alphaModFix/>
          </a:blip>
          <a:stretch>
            <a:fillRect/>
          </a:stretch>
        </p:blipFill>
        <p:spPr>
          <a:xfrm>
            <a:off x="5310600" y="977063"/>
            <a:ext cx="3521700" cy="1784500"/>
          </a:xfrm>
          <a:prstGeom prst="rect">
            <a:avLst/>
          </a:prstGeom>
          <a:noFill/>
          <a:ln>
            <a:noFill/>
          </a:ln>
        </p:spPr>
      </p:pic>
      <p:sp>
        <p:nvSpPr>
          <p:cNvPr id="749" name="Google Shape;749;p110"/>
          <p:cNvSpPr txBox="1"/>
          <p:nvPr/>
        </p:nvSpPr>
        <p:spPr>
          <a:xfrm>
            <a:off x="311700" y="2761575"/>
            <a:ext cx="8697300" cy="826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300">
                <a:latin typeface="Roboto"/>
                <a:ea typeface="Roboto"/>
                <a:cs typeface="Roboto"/>
                <a:sym typeface="Roboto"/>
              </a:rPr>
              <a:t>We finally obtained the entire textual description highlighting the person’s facial features, face outline as well as relevant accessories with the help of dictionary based on which we generated images. </a:t>
            </a:r>
            <a:r>
              <a:rPr lang="en" sz="1500">
                <a:latin typeface="Times New Roman"/>
                <a:ea typeface="Times New Roman"/>
                <a:cs typeface="Times New Roman"/>
                <a:sym typeface="Times New Roman"/>
              </a:rPr>
              <a:t>   </a:t>
            </a:r>
            <a:endParaRPr sz="1500">
              <a:latin typeface="Times New Roman"/>
              <a:ea typeface="Times New Roman"/>
              <a:cs typeface="Times New Roman"/>
              <a:sym typeface="Times New Roman"/>
            </a:endParaRPr>
          </a:p>
          <a:p>
            <a:pPr marL="0" lvl="0" indent="0" algn="just" rtl="0">
              <a:spcBef>
                <a:spcPts val="1600"/>
              </a:spcBef>
              <a:spcAft>
                <a:spcPts val="0"/>
              </a:spcAft>
              <a:buNone/>
            </a:pPr>
            <a:endParaRPr sz="1500">
              <a:latin typeface="Roboto"/>
              <a:ea typeface="Roboto"/>
              <a:cs typeface="Roboto"/>
              <a:sym typeface="Roboto"/>
            </a:endParaRPr>
          </a:p>
        </p:txBody>
      </p:sp>
      <p:sp>
        <p:nvSpPr>
          <p:cNvPr id="750" name="Google Shape;750;p110"/>
          <p:cNvSpPr txBox="1">
            <a:spLocks noGrp="1"/>
          </p:cNvSpPr>
          <p:nvPr>
            <p:ph type="sldNum" idx="12"/>
          </p:nvPr>
        </p:nvSpPr>
        <p:spPr>
          <a:xfrm>
            <a:off x="8609951" y="4696298"/>
            <a:ext cx="475200" cy="35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endParaRPr/>
          </a:p>
        </p:txBody>
      </p:sp>
      <p:sp>
        <p:nvSpPr>
          <p:cNvPr id="751" name="Google Shape;751;p110"/>
          <p:cNvSpPr txBox="1"/>
          <p:nvPr/>
        </p:nvSpPr>
        <p:spPr>
          <a:xfrm>
            <a:off x="234300" y="3307500"/>
            <a:ext cx="3439500" cy="1281900"/>
          </a:xfrm>
          <a:prstGeom prst="rect">
            <a:avLst/>
          </a:prstGeom>
          <a:noFill/>
          <a:ln>
            <a:noFill/>
          </a:ln>
        </p:spPr>
        <p:txBody>
          <a:bodyPr spcFirstLastPara="1" wrap="square" lIns="91425" tIns="91425" rIns="91425" bIns="91425" anchor="t" anchorCtr="0">
            <a:noAutofit/>
          </a:bodyPr>
          <a:lstStyle/>
          <a:p>
            <a:pPr marL="342900" marR="0" lvl="1" indent="-158750" algn="l" rtl="0">
              <a:lnSpc>
                <a:spcPct val="100000"/>
              </a:lnSpc>
              <a:spcBef>
                <a:spcPts val="400"/>
              </a:spcBef>
              <a:spcAft>
                <a:spcPts val="0"/>
              </a:spcAft>
              <a:buClr>
                <a:srgbClr val="434343"/>
              </a:buClr>
              <a:buSzPts val="1100"/>
              <a:buFont typeface="Roboto"/>
              <a:buChar char="❏"/>
            </a:pPr>
            <a:r>
              <a:rPr lang="en" sz="1200" b="1">
                <a:solidFill>
                  <a:srgbClr val="434343"/>
                </a:solidFill>
                <a:latin typeface="Roboto"/>
                <a:ea typeface="Roboto"/>
                <a:cs typeface="Roboto"/>
                <a:sym typeface="Roboto"/>
              </a:rPr>
              <a:t>Face Structure </a:t>
            </a:r>
            <a:r>
              <a:rPr lang="en" sz="1100" b="1">
                <a:solidFill>
                  <a:srgbClr val="434343"/>
                </a:solidFill>
                <a:latin typeface="Roboto"/>
                <a:ea typeface="Roboto"/>
                <a:cs typeface="Roboto"/>
                <a:sym typeface="Roboto"/>
              </a:rPr>
              <a:t>- Chubby Face, Oval Face etc.</a:t>
            </a:r>
            <a:endParaRPr sz="1100" b="1">
              <a:solidFill>
                <a:srgbClr val="434343"/>
              </a:solidFill>
              <a:latin typeface="Roboto"/>
              <a:ea typeface="Roboto"/>
              <a:cs typeface="Roboto"/>
              <a:sym typeface="Roboto"/>
            </a:endParaRPr>
          </a:p>
          <a:p>
            <a:pPr marL="342900" marR="0" lvl="0" indent="0" algn="just" rtl="0">
              <a:lnSpc>
                <a:spcPct val="100000"/>
              </a:lnSpc>
              <a:spcBef>
                <a:spcPts val="400"/>
              </a:spcBef>
              <a:spcAft>
                <a:spcPts val="0"/>
              </a:spcAft>
              <a:buNone/>
            </a:pPr>
            <a:endParaRPr sz="1100" b="1">
              <a:solidFill>
                <a:srgbClr val="434343"/>
              </a:solidFill>
              <a:latin typeface="Roboto"/>
              <a:ea typeface="Roboto"/>
              <a:cs typeface="Roboto"/>
              <a:sym typeface="Roboto"/>
            </a:endParaRPr>
          </a:p>
          <a:p>
            <a:pPr marL="342900" marR="0" lvl="1" indent="-158750" algn="just" rtl="0">
              <a:lnSpc>
                <a:spcPct val="100000"/>
              </a:lnSpc>
              <a:spcBef>
                <a:spcPts val="400"/>
              </a:spcBef>
              <a:spcAft>
                <a:spcPts val="0"/>
              </a:spcAft>
              <a:buClr>
                <a:srgbClr val="434343"/>
              </a:buClr>
              <a:buSzPts val="1100"/>
              <a:buFont typeface="Roboto"/>
              <a:buChar char="❏"/>
            </a:pPr>
            <a:r>
              <a:rPr lang="en" sz="1200" b="1">
                <a:solidFill>
                  <a:srgbClr val="434343"/>
                </a:solidFill>
                <a:latin typeface="Roboto"/>
                <a:ea typeface="Roboto"/>
                <a:cs typeface="Roboto"/>
                <a:sym typeface="Roboto"/>
              </a:rPr>
              <a:t>Facial Hairstyle </a:t>
            </a:r>
            <a:r>
              <a:rPr lang="en" sz="1100" b="1">
                <a:solidFill>
                  <a:srgbClr val="434343"/>
                </a:solidFill>
                <a:latin typeface="Roboto"/>
                <a:ea typeface="Roboto"/>
                <a:cs typeface="Roboto"/>
                <a:sym typeface="Roboto"/>
              </a:rPr>
              <a:t>- Moustache, Side Buns etc.</a:t>
            </a:r>
            <a:endParaRPr sz="1100" b="1">
              <a:solidFill>
                <a:srgbClr val="434343"/>
              </a:solidFill>
              <a:latin typeface="Roboto"/>
              <a:ea typeface="Roboto"/>
              <a:cs typeface="Roboto"/>
              <a:sym typeface="Roboto"/>
            </a:endParaRPr>
          </a:p>
          <a:p>
            <a:pPr marL="342900" marR="0" lvl="0" indent="0" algn="just" rtl="0">
              <a:lnSpc>
                <a:spcPct val="100000"/>
              </a:lnSpc>
              <a:spcBef>
                <a:spcPts val="400"/>
              </a:spcBef>
              <a:spcAft>
                <a:spcPts val="0"/>
              </a:spcAft>
              <a:buNone/>
            </a:pPr>
            <a:endParaRPr sz="1100" b="1">
              <a:solidFill>
                <a:srgbClr val="434343"/>
              </a:solidFill>
              <a:latin typeface="Roboto"/>
              <a:ea typeface="Roboto"/>
              <a:cs typeface="Roboto"/>
              <a:sym typeface="Roboto"/>
            </a:endParaRPr>
          </a:p>
          <a:p>
            <a:pPr marL="342900" marR="0" lvl="1" indent="-158750" algn="just" rtl="0">
              <a:lnSpc>
                <a:spcPct val="100000"/>
              </a:lnSpc>
              <a:spcBef>
                <a:spcPts val="400"/>
              </a:spcBef>
              <a:spcAft>
                <a:spcPts val="400"/>
              </a:spcAft>
              <a:buClr>
                <a:srgbClr val="434343"/>
              </a:buClr>
              <a:buSzPts val="1100"/>
              <a:buFont typeface="Roboto"/>
              <a:buChar char="❏"/>
            </a:pPr>
            <a:r>
              <a:rPr lang="en" sz="1200" b="1">
                <a:solidFill>
                  <a:srgbClr val="434343"/>
                </a:solidFill>
                <a:latin typeface="Roboto"/>
                <a:ea typeface="Roboto"/>
                <a:cs typeface="Roboto"/>
                <a:sym typeface="Roboto"/>
              </a:rPr>
              <a:t>Hairstyle</a:t>
            </a:r>
            <a:r>
              <a:rPr lang="en" sz="1100" b="1">
                <a:solidFill>
                  <a:srgbClr val="434343"/>
                </a:solidFill>
                <a:latin typeface="Roboto"/>
                <a:ea typeface="Roboto"/>
                <a:cs typeface="Roboto"/>
                <a:sym typeface="Roboto"/>
              </a:rPr>
              <a:t> - Bald, Straight, Blonde, Black etc.</a:t>
            </a:r>
            <a:endParaRPr sz="1100" b="1">
              <a:solidFill>
                <a:srgbClr val="434343"/>
              </a:solidFill>
              <a:latin typeface="Roboto"/>
              <a:ea typeface="Roboto"/>
              <a:cs typeface="Roboto"/>
              <a:sym typeface="Roboto"/>
            </a:endParaRPr>
          </a:p>
        </p:txBody>
      </p:sp>
      <p:sp>
        <p:nvSpPr>
          <p:cNvPr id="752" name="Google Shape;752;p110"/>
          <p:cNvSpPr/>
          <p:nvPr/>
        </p:nvSpPr>
        <p:spPr>
          <a:xfrm>
            <a:off x="0" y="12800"/>
            <a:ext cx="9144000" cy="347100"/>
          </a:xfrm>
          <a:prstGeom prst="rect">
            <a:avLst/>
          </a:prstGeom>
          <a:solidFill>
            <a:srgbClr val="0036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ANUKRITI </a:t>
            </a:r>
            <a:r>
              <a:rPr lang="en" b="1">
                <a:solidFill>
                  <a:schemeClr val="lt1"/>
                </a:solidFill>
              </a:rPr>
              <a:t>(2K17/IT/27)</a:t>
            </a:r>
            <a:r>
              <a:rPr lang="en">
                <a:solidFill>
                  <a:schemeClr val="lt1"/>
                </a:solidFill>
              </a:rPr>
              <a:t>  |  ANURAG MUDGIL </a:t>
            </a:r>
            <a:r>
              <a:rPr lang="en" b="1">
                <a:solidFill>
                  <a:schemeClr val="lt1"/>
                </a:solidFill>
              </a:rPr>
              <a:t>(2K17/IT/29)</a:t>
            </a:r>
            <a:r>
              <a:rPr lang="en">
                <a:solidFill>
                  <a:schemeClr val="lt1"/>
                </a:solidFill>
              </a:rPr>
              <a:t>  |  NAKUL DODEJA </a:t>
            </a:r>
            <a:r>
              <a:rPr lang="en" b="1">
                <a:solidFill>
                  <a:schemeClr val="lt1"/>
                </a:solidFill>
              </a:rPr>
              <a:t>(2K17/IT/74)</a:t>
            </a:r>
            <a:endParaRPr b="1">
              <a:solidFill>
                <a:schemeClr val="lt1"/>
              </a:solidFill>
            </a:endParaRPr>
          </a:p>
        </p:txBody>
      </p:sp>
      <p:sp>
        <p:nvSpPr>
          <p:cNvPr id="753" name="Google Shape;753;p110"/>
          <p:cNvSpPr txBox="1"/>
          <p:nvPr/>
        </p:nvSpPr>
        <p:spPr>
          <a:xfrm>
            <a:off x="4455900" y="3292400"/>
            <a:ext cx="4376700" cy="1281900"/>
          </a:xfrm>
          <a:prstGeom prst="rect">
            <a:avLst/>
          </a:prstGeom>
          <a:noFill/>
          <a:ln>
            <a:noFill/>
          </a:ln>
        </p:spPr>
        <p:txBody>
          <a:bodyPr spcFirstLastPara="1" wrap="square" lIns="91425" tIns="91425" rIns="91425" bIns="91425" anchor="t" anchorCtr="0">
            <a:noAutofit/>
          </a:bodyPr>
          <a:lstStyle/>
          <a:p>
            <a:pPr marL="342900" marR="0" lvl="1" indent="-158750" algn="l" rtl="0">
              <a:lnSpc>
                <a:spcPct val="100000"/>
              </a:lnSpc>
              <a:spcBef>
                <a:spcPts val="400"/>
              </a:spcBef>
              <a:spcAft>
                <a:spcPts val="0"/>
              </a:spcAft>
              <a:buClr>
                <a:srgbClr val="434343"/>
              </a:buClr>
              <a:buSzPts val="1100"/>
              <a:buFont typeface="Roboto"/>
              <a:buChar char="❏"/>
            </a:pPr>
            <a:r>
              <a:rPr lang="en" sz="1200" b="1">
                <a:solidFill>
                  <a:srgbClr val="434343"/>
                </a:solidFill>
                <a:latin typeface="Roboto"/>
                <a:ea typeface="Roboto"/>
                <a:cs typeface="Roboto"/>
                <a:sym typeface="Roboto"/>
              </a:rPr>
              <a:t>Facial Features</a:t>
            </a:r>
            <a:r>
              <a:rPr lang="en" sz="1100" b="1">
                <a:solidFill>
                  <a:srgbClr val="434343"/>
                </a:solidFill>
                <a:latin typeface="Roboto"/>
                <a:ea typeface="Roboto"/>
                <a:cs typeface="Roboto"/>
                <a:sym typeface="Roboto"/>
              </a:rPr>
              <a:t> - Big lips, Pointy nose,Arched eyebrows etc.</a:t>
            </a:r>
            <a:endParaRPr sz="1100" b="1">
              <a:solidFill>
                <a:srgbClr val="434343"/>
              </a:solidFill>
              <a:latin typeface="Roboto"/>
              <a:ea typeface="Roboto"/>
              <a:cs typeface="Roboto"/>
              <a:sym typeface="Roboto"/>
            </a:endParaRPr>
          </a:p>
          <a:p>
            <a:pPr marL="342900" marR="0" lvl="0" indent="0" algn="just" rtl="0">
              <a:lnSpc>
                <a:spcPct val="100000"/>
              </a:lnSpc>
              <a:spcBef>
                <a:spcPts val="400"/>
              </a:spcBef>
              <a:spcAft>
                <a:spcPts val="0"/>
              </a:spcAft>
              <a:buNone/>
            </a:pPr>
            <a:endParaRPr sz="1100" b="1">
              <a:solidFill>
                <a:srgbClr val="434343"/>
              </a:solidFill>
              <a:latin typeface="Roboto"/>
              <a:ea typeface="Roboto"/>
              <a:cs typeface="Roboto"/>
              <a:sym typeface="Roboto"/>
            </a:endParaRPr>
          </a:p>
          <a:p>
            <a:pPr marL="342900" marR="0" lvl="1" indent="-158750" algn="just" rtl="0">
              <a:lnSpc>
                <a:spcPct val="100000"/>
              </a:lnSpc>
              <a:spcBef>
                <a:spcPts val="400"/>
              </a:spcBef>
              <a:spcAft>
                <a:spcPts val="0"/>
              </a:spcAft>
              <a:buClr>
                <a:srgbClr val="434343"/>
              </a:buClr>
              <a:buSzPts val="1100"/>
              <a:buFont typeface="Roboto"/>
              <a:buChar char="❏"/>
            </a:pPr>
            <a:r>
              <a:rPr lang="en" sz="1200" b="1">
                <a:solidFill>
                  <a:srgbClr val="434343"/>
                </a:solidFill>
                <a:latin typeface="Roboto"/>
                <a:ea typeface="Roboto"/>
                <a:cs typeface="Roboto"/>
                <a:sym typeface="Roboto"/>
              </a:rPr>
              <a:t>Other Attributes</a:t>
            </a:r>
            <a:r>
              <a:rPr lang="en" sz="1100" b="1">
                <a:solidFill>
                  <a:srgbClr val="434343"/>
                </a:solidFill>
                <a:latin typeface="Roboto"/>
                <a:ea typeface="Roboto"/>
                <a:cs typeface="Roboto"/>
                <a:sym typeface="Roboto"/>
              </a:rPr>
              <a:t> - Young, smiling, Rosy cheeks  etc.</a:t>
            </a:r>
            <a:endParaRPr sz="1100" b="1">
              <a:solidFill>
                <a:srgbClr val="434343"/>
              </a:solidFill>
              <a:latin typeface="Roboto"/>
              <a:ea typeface="Roboto"/>
              <a:cs typeface="Roboto"/>
              <a:sym typeface="Roboto"/>
            </a:endParaRPr>
          </a:p>
          <a:p>
            <a:pPr marL="342900" marR="0" lvl="0" indent="0" algn="just" rtl="0">
              <a:lnSpc>
                <a:spcPct val="100000"/>
              </a:lnSpc>
              <a:spcBef>
                <a:spcPts val="400"/>
              </a:spcBef>
              <a:spcAft>
                <a:spcPts val="0"/>
              </a:spcAft>
              <a:buNone/>
            </a:pPr>
            <a:endParaRPr sz="1100" b="1">
              <a:solidFill>
                <a:srgbClr val="434343"/>
              </a:solidFill>
              <a:latin typeface="Roboto"/>
              <a:ea typeface="Roboto"/>
              <a:cs typeface="Roboto"/>
              <a:sym typeface="Roboto"/>
            </a:endParaRPr>
          </a:p>
          <a:p>
            <a:pPr marL="342900" marR="0" lvl="1" indent="-158750" algn="just" rtl="0">
              <a:lnSpc>
                <a:spcPct val="100000"/>
              </a:lnSpc>
              <a:spcBef>
                <a:spcPts val="400"/>
              </a:spcBef>
              <a:spcAft>
                <a:spcPts val="0"/>
              </a:spcAft>
              <a:buClr>
                <a:srgbClr val="434343"/>
              </a:buClr>
              <a:buSzPts val="1100"/>
              <a:buFont typeface="Roboto"/>
              <a:buChar char="❏"/>
            </a:pPr>
            <a:r>
              <a:rPr lang="en" sz="1200" b="1">
                <a:solidFill>
                  <a:srgbClr val="434343"/>
                </a:solidFill>
                <a:latin typeface="Roboto"/>
                <a:ea typeface="Roboto"/>
                <a:cs typeface="Roboto"/>
                <a:sym typeface="Roboto"/>
              </a:rPr>
              <a:t>Accessories Worn</a:t>
            </a:r>
            <a:r>
              <a:rPr lang="en" sz="1100" b="1">
                <a:solidFill>
                  <a:srgbClr val="434343"/>
                </a:solidFill>
                <a:latin typeface="Roboto"/>
                <a:ea typeface="Roboto"/>
                <a:cs typeface="Roboto"/>
                <a:sym typeface="Roboto"/>
              </a:rPr>
              <a:t> - Earrings, necklace, hat etc.</a:t>
            </a:r>
            <a:endParaRPr sz="1100" b="1">
              <a:solidFill>
                <a:srgbClr val="434343"/>
              </a:solidFill>
              <a:latin typeface="Roboto"/>
              <a:ea typeface="Roboto"/>
              <a:cs typeface="Roboto"/>
              <a:sym typeface="Roboto"/>
            </a:endParaRPr>
          </a:p>
          <a:p>
            <a:pPr marL="342900" marR="0" lvl="0" indent="0" algn="just" rtl="0">
              <a:lnSpc>
                <a:spcPct val="100000"/>
              </a:lnSpc>
              <a:spcBef>
                <a:spcPts val="400"/>
              </a:spcBef>
              <a:spcAft>
                <a:spcPts val="0"/>
              </a:spcAft>
              <a:buNone/>
            </a:pPr>
            <a:endParaRPr sz="1100" b="1">
              <a:solidFill>
                <a:srgbClr val="434343"/>
              </a:solidFill>
              <a:latin typeface="Roboto"/>
              <a:ea typeface="Roboto"/>
              <a:cs typeface="Roboto"/>
              <a:sym typeface="Roboto"/>
            </a:endParaRPr>
          </a:p>
          <a:p>
            <a:pPr marL="0" marR="0" lvl="0" indent="0" algn="just" rtl="0">
              <a:spcBef>
                <a:spcPts val="400"/>
              </a:spcBef>
              <a:spcAft>
                <a:spcPts val="0"/>
              </a:spcAft>
              <a:buNone/>
            </a:pPr>
            <a:endParaRPr sz="1100" b="1">
              <a:solidFill>
                <a:srgbClr val="434343"/>
              </a:solidFill>
              <a:latin typeface="Roboto"/>
              <a:ea typeface="Roboto"/>
              <a:cs typeface="Roboto"/>
              <a:sym typeface="Roboto"/>
            </a:endParaRPr>
          </a:p>
        </p:txBody>
      </p:sp>
    </p:spTree>
  </p:cSld>
  <p:clrMapOvr>
    <a:masterClrMapping/>
  </p:clrMapOvr>
  <p:transition spd="slow">
    <p:fade thruBlk="1"/>
  </p:transition>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3_Office Theme">
  <a:themeElements>
    <a:clrScheme name="Nova">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plash 00">
      <a:dk1>
        <a:srgbClr val="000000"/>
      </a:dk1>
      <a:lt1>
        <a:srgbClr val="FFFFFF"/>
      </a:lt1>
      <a:dk2>
        <a:srgbClr val="44546A"/>
      </a:dk2>
      <a:lt2>
        <a:srgbClr val="E7E6E6"/>
      </a:lt2>
      <a:accent1>
        <a:srgbClr val="8068A5"/>
      </a:accent1>
      <a:accent2>
        <a:srgbClr val="48A1FA"/>
      </a:accent2>
      <a:accent3>
        <a:srgbClr val="2ECCE4"/>
      </a:accent3>
      <a:accent4>
        <a:srgbClr val="EE589E"/>
      </a:accent4>
      <a:accent5>
        <a:srgbClr val="FF974E"/>
      </a:accent5>
      <a:accent6>
        <a:srgbClr val="CC56C4"/>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9_Office Theme">
  <a:themeElements>
    <a:clrScheme name="Massive X new Blue color">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2173</Words>
  <Application>Microsoft Office PowerPoint</Application>
  <PresentationFormat>On-screen Show (16:9)</PresentationFormat>
  <Paragraphs>267</Paragraphs>
  <Slides>27</Slides>
  <Notes>27</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27</vt:i4>
      </vt:variant>
    </vt:vector>
  </HeadingPairs>
  <TitlesOfParts>
    <vt:vector size="43" baseType="lpstr">
      <vt:lpstr>Open Sans</vt:lpstr>
      <vt:lpstr>Calibri</vt:lpstr>
      <vt:lpstr>Roboto</vt:lpstr>
      <vt:lpstr>Fira Sans Extra Condensed Medium</vt:lpstr>
      <vt:lpstr>Raleway</vt:lpstr>
      <vt:lpstr>Raleway Thin</vt:lpstr>
      <vt:lpstr>Times New Roman</vt:lpstr>
      <vt:lpstr>Arial</vt:lpstr>
      <vt:lpstr>Old Standard TT</vt:lpstr>
      <vt:lpstr>Quattrocento Sans</vt:lpstr>
      <vt:lpstr>Century Gothic</vt:lpstr>
      <vt:lpstr>Open Sans ExtraBold</vt:lpstr>
      <vt:lpstr>Geometric</vt:lpstr>
      <vt:lpstr>13_Office Theme</vt:lpstr>
      <vt:lpstr>Office Theme</vt:lpstr>
      <vt:lpstr>9_Office Theme</vt:lpstr>
      <vt:lpstr>Major II Presentation</vt:lpstr>
      <vt:lpstr>PowerPoint Presentation</vt:lpstr>
      <vt:lpstr>APPLICATION AREAS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PROGRESSIVE GAN ARCHITECTURE</vt:lpstr>
      <vt:lpstr>PowerPoint Presentation</vt:lpstr>
      <vt:lpstr>PROGAN  DISCRIMINATOR  ARCHITECTURE</vt:lpstr>
      <vt:lpstr>PROGAN  GENERATOR  ARCHITECTURE</vt:lpstr>
      <vt:lpstr>Salient Features of Progressive GAN</vt:lpstr>
      <vt:lpstr>PROPOSED ARCHITECTURE</vt:lpstr>
      <vt:lpstr>RESULTS AND EXPERIMENTATION </vt:lpstr>
      <vt:lpstr>RESULTS AND EXPERIMENTATION </vt:lpstr>
      <vt:lpstr>VISUAL RESULTS  AND EXPERIMENTATION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II Presentation</dc:title>
  <cp:lastModifiedBy>Anukriti Kumar</cp:lastModifiedBy>
  <cp:revision>1</cp:revision>
  <dcterms:modified xsi:type="dcterms:W3CDTF">2021-06-08T04:48:12Z</dcterms:modified>
</cp:coreProperties>
</file>